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38" y="2985658"/>
            <a:ext cx="5129289" cy="320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9061" y="335347"/>
            <a:ext cx="5039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СХЕМА</a:t>
            </a:r>
            <a:r>
              <a:rPr lang="ru-RU" sz="1600" b="1" dirty="0" smtClean="0"/>
              <a:t> ГРАНИЦ РЫБОВОДНОГО УЧАСТКА №1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422" y="752302"/>
            <a:ext cx="15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Наименование рыбоводного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308" y="742967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Описание границ  рыбоводного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768623"/>
            <a:ext cx="105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лина (м),</a:t>
            </a:r>
          </a:p>
          <a:p>
            <a:pPr algn="ctr"/>
            <a:r>
              <a:rPr lang="ru-RU" sz="1200" b="1" dirty="0"/>
              <a:t>ш</a:t>
            </a:r>
            <a:r>
              <a:rPr lang="ru-RU" sz="1200" b="1" dirty="0" smtClean="0"/>
              <a:t>ирина (м),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лощадь (га)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8501" y="768623"/>
            <a:ext cx="15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</a:t>
            </a:r>
          </a:p>
          <a:p>
            <a:pPr algn="ctr"/>
            <a:r>
              <a:rPr lang="ru-RU" sz="1200" b="1" dirty="0" smtClean="0"/>
              <a:t>образование, </a:t>
            </a:r>
          </a:p>
          <a:p>
            <a:pPr algn="ctr"/>
            <a:r>
              <a:rPr lang="ru-RU" sz="1200" b="1" dirty="0" smtClean="0"/>
              <a:t>вид рыболовства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8665" y="1492782"/>
            <a:ext cx="24482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Географические координаты точек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(с использованием системы         координат WGS84)</a:t>
            </a:r>
          </a:p>
          <a:p>
            <a:r>
              <a:rPr lang="ru-RU" sz="1100" dirty="0" smtClean="0"/>
              <a:t>№</a:t>
            </a:r>
          </a:p>
          <a:p>
            <a:r>
              <a:rPr lang="ru-RU" sz="1100" dirty="0" err="1" smtClean="0"/>
              <a:t>точ</a:t>
            </a:r>
            <a:r>
              <a:rPr lang="ru-RU" sz="1100" dirty="0" smtClean="0"/>
              <a:t>    Е (долгота),   </a:t>
            </a:r>
            <a:r>
              <a:rPr lang="en-US" sz="1100" dirty="0" smtClean="0"/>
              <a:t>N </a:t>
            </a:r>
            <a:r>
              <a:rPr lang="ru-RU" sz="1100" dirty="0" smtClean="0"/>
              <a:t>(широта) </a:t>
            </a:r>
          </a:p>
          <a:p>
            <a:r>
              <a:rPr lang="ru-RU" sz="1100" dirty="0" err="1" smtClean="0"/>
              <a:t>ки</a:t>
            </a:r>
            <a:r>
              <a:rPr lang="ru-RU" sz="1100" dirty="0" smtClean="0"/>
              <a:t>    </a:t>
            </a:r>
          </a:p>
          <a:p>
            <a:r>
              <a:rPr lang="ru-RU" sz="1100" dirty="0" smtClean="0"/>
              <a:t>1</a:t>
            </a:r>
            <a:r>
              <a:rPr lang="ru-RU" sz="1100" dirty="0"/>
              <a:t>. </a:t>
            </a:r>
            <a:r>
              <a:rPr lang="ru-RU" sz="1100" dirty="0" smtClean="0"/>
              <a:t>          63°24′43</a:t>
            </a:r>
            <a:r>
              <a:rPr lang="ru-RU" sz="1100" dirty="0"/>
              <a:t>″   55°2′22″</a:t>
            </a:r>
            <a:endParaRPr lang="ru-RU" sz="1100" dirty="0" smtClean="0"/>
          </a:p>
          <a:p>
            <a:pPr marL="228600" indent="-228600">
              <a:buAutoNum type="arabicPeriod" startAt="2"/>
            </a:pPr>
            <a:r>
              <a:rPr lang="ru-RU" sz="1100" dirty="0"/>
              <a:t>      </a:t>
            </a:r>
            <a:r>
              <a:rPr lang="ru-RU" sz="1100" dirty="0" smtClean="0"/>
              <a:t> 63°25′32</a:t>
            </a:r>
            <a:r>
              <a:rPr lang="ru-RU" sz="1100" dirty="0"/>
              <a:t>″   55°2′31″  </a:t>
            </a:r>
            <a:endParaRPr lang="ru-RU" sz="1100" dirty="0" smtClean="0"/>
          </a:p>
          <a:p>
            <a:pPr marL="228600" indent="-228600">
              <a:buAutoNum type="arabicPeriod" startAt="2"/>
            </a:pPr>
            <a:r>
              <a:rPr lang="ru-RU" sz="1100" dirty="0" smtClean="0"/>
              <a:t>       63°25′8″     55°2′6</a:t>
            </a:r>
            <a:r>
              <a:rPr lang="ru-RU" sz="1100" dirty="0"/>
              <a:t>″ </a:t>
            </a:r>
            <a:endParaRPr lang="ru-RU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2770" y="1525631"/>
            <a:ext cx="165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оз. </a:t>
            </a:r>
            <a:r>
              <a:rPr lang="ru-RU" sz="1600" b="1" dirty="0" err="1" smtClean="0"/>
              <a:t>Иванково</a:t>
            </a:r>
            <a:r>
              <a:rPr lang="ru-RU" sz="1600" b="1" dirty="0" smtClean="0"/>
              <a:t>             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3154935"/>
            <a:ext cx="26642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о</a:t>
            </a:r>
            <a:r>
              <a:rPr lang="ru-RU" sz="1100" dirty="0" smtClean="0"/>
              <a:t>т т. 1 до т. 2 по береговой линии; от т. 2 до т. 3 по береговой линии; от т. 3 до т. 1 по береговой линии.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150491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– </a:t>
            </a:r>
            <a:r>
              <a:rPr lang="ru-RU" sz="1200" b="1" dirty="0" smtClean="0"/>
              <a:t>83 га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286562" y="1517562"/>
            <a:ext cx="13008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Альменевский</a:t>
            </a:r>
          </a:p>
          <a:p>
            <a:pPr algn="ctr"/>
            <a:r>
              <a:rPr lang="ru-RU" sz="1200" b="1" dirty="0" smtClean="0"/>
              <a:t>район</a:t>
            </a:r>
          </a:p>
          <a:p>
            <a:pPr algn="ctr"/>
            <a:r>
              <a:rPr lang="ru-RU" sz="1200" dirty="0" err="1" smtClean="0"/>
              <a:t>Иванковский</a:t>
            </a:r>
            <a:endParaRPr lang="ru-RU" sz="1200" dirty="0" smtClean="0"/>
          </a:p>
          <a:p>
            <a:pPr algn="ctr"/>
            <a:r>
              <a:rPr lang="ru-RU" sz="1200" dirty="0"/>
              <a:t>с</a:t>
            </a:r>
            <a:r>
              <a:rPr lang="ru-RU" sz="1200" dirty="0" smtClean="0"/>
              <a:t>ельский совет</a:t>
            </a:r>
            <a:endParaRPr lang="ru-RU" sz="800" dirty="0" smtClean="0"/>
          </a:p>
          <a:p>
            <a:pPr algn="ctr"/>
            <a:endParaRPr lang="ru-RU" sz="2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682168" y="5948507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Условные обозначения: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65136" y="6178821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000" dirty="0" smtClean="0"/>
              <a:t>-  Граница рыбоводного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участка</a:t>
            </a:r>
            <a:endParaRPr lang="ru-RU" sz="1000" dirty="0"/>
          </a:p>
        </p:txBody>
      </p:sp>
      <p:sp>
        <p:nvSpPr>
          <p:cNvPr id="31" name="Минус 30"/>
          <p:cNvSpPr/>
          <p:nvPr/>
        </p:nvSpPr>
        <p:spPr>
          <a:xfrm>
            <a:off x="6660232" y="6283210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0281" y="237933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Товарное рыбоводство</a:t>
            </a:r>
            <a:endParaRPr lang="ru-RU" sz="1200" i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912821" y="2994889"/>
            <a:ext cx="675403" cy="506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64466" y="2656335"/>
            <a:ext cx="1321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о</a:t>
            </a:r>
            <a:r>
              <a:rPr lang="ru-RU" sz="1600" dirty="0" smtClean="0">
                <a:solidFill>
                  <a:schemeClr val="tx2"/>
                </a:solidFill>
              </a:rPr>
              <a:t>з. </a:t>
            </a:r>
            <a:r>
              <a:rPr lang="ru-RU" sz="1600" dirty="0" err="1" smtClean="0">
                <a:solidFill>
                  <a:schemeClr val="tx2"/>
                </a:solidFill>
              </a:rPr>
              <a:t>Иванково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4011218"/>
            <a:ext cx="3656413" cy="251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9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Экран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Кремлева Ольга Александровна</dc:creator>
  <cp:lastModifiedBy>Кремлева Ольга Александровна</cp:lastModifiedBy>
  <cp:revision>1</cp:revision>
  <dcterms:created xsi:type="dcterms:W3CDTF">2016-07-01T10:48:50Z</dcterms:created>
  <dcterms:modified xsi:type="dcterms:W3CDTF">2016-07-01T10:48:58Z</dcterms:modified>
</cp:coreProperties>
</file>