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76" y="2568908"/>
            <a:ext cx="3536996" cy="41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№10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64°16′59</a:t>
            </a:r>
            <a:r>
              <a:rPr lang="ru-RU" sz="1100" dirty="0"/>
              <a:t>″    </a:t>
            </a:r>
            <a:r>
              <a:rPr lang="ru-RU" sz="1100" dirty="0" smtClean="0"/>
              <a:t>  54°56′35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 64°17′32</a:t>
            </a:r>
            <a:r>
              <a:rPr lang="ru-RU" sz="1100" dirty="0"/>
              <a:t>″   </a:t>
            </a:r>
            <a:r>
              <a:rPr lang="ru-RU" sz="1100" dirty="0" smtClean="0"/>
              <a:t>   54°56′32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64°17′8</a:t>
            </a:r>
            <a:r>
              <a:rPr lang="ru-RU" sz="1100" dirty="0"/>
              <a:t>″   </a:t>
            </a:r>
            <a:r>
              <a:rPr lang="ru-RU" sz="1100" dirty="0" smtClean="0"/>
              <a:t>     54°56′16</a:t>
            </a:r>
            <a:r>
              <a:rPr lang="ru-RU" sz="1100" dirty="0"/>
              <a:t>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2" y="1440481"/>
            <a:ext cx="165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з. Покосное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42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Куртамышский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smtClean="0"/>
              <a:t>Жуковский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108990" y="5939722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54607" y="6150769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4078028" y="6264466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220072" y="2787229"/>
            <a:ext cx="1586530" cy="85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5095" y="244867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Покосное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" y="4192503"/>
            <a:ext cx="3415851" cy="236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2016-07-01T11:17:25Z</dcterms:created>
  <dcterms:modified xsi:type="dcterms:W3CDTF">2016-07-01T11:22:30Z</dcterms:modified>
</cp:coreProperties>
</file>