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8905"/>
            <a:ext cx="2981942" cy="426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№13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 67°10′1</a:t>
            </a:r>
            <a:r>
              <a:rPr lang="ru-RU" sz="1100" dirty="0"/>
              <a:t>″   </a:t>
            </a:r>
            <a:r>
              <a:rPr lang="ru-RU" sz="1100" dirty="0" smtClean="0"/>
              <a:t>   54°54′46</a:t>
            </a:r>
            <a:r>
              <a:rPr lang="ru-RU" sz="1100" dirty="0"/>
              <a:t>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  67°11′16</a:t>
            </a:r>
            <a:r>
              <a:rPr lang="ru-RU" sz="1100" dirty="0"/>
              <a:t>″    </a:t>
            </a:r>
            <a:r>
              <a:rPr lang="ru-RU" sz="1100" dirty="0" smtClean="0"/>
              <a:t>54°54′54</a:t>
            </a:r>
            <a:r>
              <a:rPr lang="ru-RU" sz="1100" dirty="0"/>
              <a:t>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 67°11′2″      54°54′14</a:t>
            </a:r>
            <a:r>
              <a:rPr lang="ru-RU" sz="1100" dirty="0"/>
              <a:t>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629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з. Большое Мартино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1" y="3212339"/>
            <a:ext cx="2777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249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Макушинский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err="1" smtClean="0"/>
              <a:t>Мартинский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829755" y="5861820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75372" y="6072867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798793" y="6186564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08090" y="281622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Большое Мартино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504108" y="3512421"/>
            <a:ext cx="2071032" cy="2472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6" y="4111941"/>
            <a:ext cx="3432360" cy="239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4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2016-07-01T11:17:59Z</dcterms:created>
  <dcterms:modified xsi:type="dcterms:W3CDTF">2016-07-01T11:23:04Z</dcterms:modified>
</cp:coreProperties>
</file>