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884" y="2568910"/>
            <a:ext cx="2991115" cy="4223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http://cdn6.bigcommerce.com/s-eits0w6/product_images/uploaded_images/compass-rose-metal-wall-art.jpg?t=140855056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25" y="224952"/>
            <a:ext cx="418643" cy="3873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139062" y="335347"/>
            <a:ext cx="4826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+mj-lt"/>
              </a:rPr>
              <a:t>СХЕМА</a:t>
            </a:r>
            <a:r>
              <a:rPr lang="ru-RU" sz="1600" b="1" dirty="0" smtClean="0"/>
              <a:t> ГРАНИЦ РЫБОВОДНОГО УЧАСТКА №14</a:t>
            </a:r>
            <a:endParaRPr lang="ru-RU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4422" y="752302"/>
            <a:ext cx="1557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Наименование рыбоводного </a:t>
            </a:r>
          </a:p>
          <a:p>
            <a:pPr algn="ctr"/>
            <a:r>
              <a:rPr lang="ru-RU" sz="1200" b="1" dirty="0" smtClean="0"/>
              <a:t>участка</a:t>
            </a:r>
            <a:endParaRPr lang="ru-RU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353308" y="742967"/>
            <a:ext cx="1638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Описание границ  рыбоводного </a:t>
            </a:r>
          </a:p>
          <a:p>
            <a:pPr algn="ctr"/>
            <a:r>
              <a:rPr lang="ru-RU" sz="1200" b="1" dirty="0" smtClean="0"/>
              <a:t>участка</a:t>
            </a:r>
            <a:endParaRPr lang="ru-RU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860032" y="768623"/>
            <a:ext cx="105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/>
              <a:t>д</a:t>
            </a:r>
            <a:r>
              <a:rPr lang="ru-RU" sz="1200" b="1" dirty="0" smtClean="0"/>
              <a:t>лина (м),</a:t>
            </a:r>
          </a:p>
          <a:p>
            <a:pPr algn="ctr"/>
            <a:r>
              <a:rPr lang="ru-RU" sz="1200" b="1" dirty="0"/>
              <a:t>ш</a:t>
            </a:r>
            <a:r>
              <a:rPr lang="ru-RU" sz="1200" b="1" dirty="0" smtClean="0"/>
              <a:t>ирина (м),</a:t>
            </a:r>
          </a:p>
          <a:p>
            <a:pPr algn="ctr"/>
            <a:r>
              <a:rPr lang="ru-RU" sz="1200" b="1" dirty="0"/>
              <a:t>п</a:t>
            </a:r>
            <a:r>
              <a:rPr lang="ru-RU" sz="1200" b="1" dirty="0" smtClean="0"/>
              <a:t>лощадь (га)</a:t>
            </a:r>
            <a:endParaRPr lang="ru-RU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178501" y="768623"/>
            <a:ext cx="1517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Муниципальное </a:t>
            </a:r>
          </a:p>
          <a:p>
            <a:pPr algn="ctr"/>
            <a:r>
              <a:rPr lang="ru-RU" sz="1200" b="1" dirty="0" smtClean="0"/>
              <a:t>образование, </a:t>
            </a:r>
          </a:p>
          <a:p>
            <a:pPr algn="ctr"/>
            <a:r>
              <a:rPr lang="ru-RU" sz="1200" b="1" dirty="0" smtClean="0"/>
              <a:t>вид рыболовства</a:t>
            </a:r>
            <a:endParaRPr lang="ru-RU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948665" y="1492782"/>
            <a:ext cx="244827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Географические координаты точек</a:t>
            </a:r>
          </a:p>
          <a:p>
            <a:pPr lvl="0" algn="ctr"/>
            <a:r>
              <a:rPr lang="ru-RU" sz="1100" dirty="0">
                <a:solidFill>
                  <a:prstClr val="black"/>
                </a:solidFill>
              </a:rPr>
              <a:t>(с использованием системы         координат WGS84)</a:t>
            </a:r>
          </a:p>
          <a:p>
            <a:r>
              <a:rPr lang="ru-RU" sz="1100" dirty="0" smtClean="0"/>
              <a:t>№</a:t>
            </a:r>
          </a:p>
          <a:p>
            <a:r>
              <a:rPr lang="ru-RU" sz="1100" dirty="0" err="1" smtClean="0"/>
              <a:t>точ</a:t>
            </a:r>
            <a:r>
              <a:rPr lang="ru-RU" sz="1100" dirty="0" smtClean="0"/>
              <a:t>    Е (долгота),   </a:t>
            </a:r>
            <a:r>
              <a:rPr lang="en-US" sz="1100" dirty="0" smtClean="0"/>
              <a:t>N </a:t>
            </a:r>
            <a:r>
              <a:rPr lang="ru-RU" sz="1100" dirty="0" smtClean="0"/>
              <a:t>(широта) </a:t>
            </a:r>
          </a:p>
          <a:p>
            <a:r>
              <a:rPr lang="ru-RU" sz="1100" dirty="0" err="1" smtClean="0"/>
              <a:t>ки</a:t>
            </a:r>
            <a:endParaRPr lang="ru-RU" sz="1100" dirty="0" smtClean="0"/>
          </a:p>
          <a:p>
            <a:r>
              <a:rPr lang="ru-RU" sz="1100" dirty="0" smtClean="0"/>
              <a:t>1</a:t>
            </a:r>
            <a:r>
              <a:rPr lang="ru-RU" sz="1100" dirty="0"/>
              <a:t>. </a:t>
            </a:r>
            <a:r>
              <a:rPr lang="ru-RU" sz="1100" dirty="0" smtClean="0"/>
              <a:t>        67°11′59</a:t>
            </a:r>
            <a:r>
              <a:rPr lang="ru-RU" sz="1100" dirty="0"/>
              <a:t>″  </a:t>
            </a:r>
            <a:r>
              <a:rPr lang="ru-RU" sz="1100" dirty="0" smtClean="0"/>
              <a:t>   </a:t>
            </a:r>
            <a:r>
              <a:rPr lang="ru-RU" sz="1100" dirty="0"/>
              <a:t>54°54′34″</a:t>
            </a:r>
            <a:endParaRPr lang="ru-RU" sz="1100" dirty="0" smtClean="0"/>
          </a:p>
          <a:p>
            <a:r>
              <a:rPr lang="ru-RU" sz="1100" dirty="0" smtClean="0"/>
              <a:t>2</a:t>
            </a:r>
            <a:r>
              <a:rPr lang="ru-RU" sz="1100" dirty="0"/>
              <a:t>. </a:t>
            </a:r>
            <a:r>
              <a:rPr lang="ru-RU" sz="1100" dirty="0" smtClean="0"/>
              <a:t>        67°12′33</a:t>
            </a:r>
            <a:r>
              <a:rPr lang="ru-RU" sz="1100" dirty="0"/>
              <a:t>″  </a:t>
            </a:r>
            <a:r>
              <a:rPr lang="ru-RU" sz="1100" dirty="0" smtClean="0"/>
              <a:t>   </a:t>
            </a:r>
            <a:r>
              <a:rPr lang="ru-RU" sz="1100" dirty="0"/>
              <a:t>54°54′37″</a:t>
            </a:r>
            <a:endParaRPr lang="ru-RU" sz="1100" dirty="0" smtClean="0"/>
          </a:p>
          <a:p>
            <a:r>
              <a:rPr lang="ru-RU" sz="1100" dirty="0" smtClean="0"/>
              <a:t>3</a:t>
            </a:r>
            <a:r>
              <a:rPr lang="ru-RU" sz="1100" dirty="0"/>
              <a:t>. </a:t>
            </a:r>
            <a:r>
              <a:rPr lang="ru-RU" sz="1100" dirty="0" smtClean="0"/>
              <a:t>        67°12′18</a:t>
            </a:r>
            <a:r>
              <a:rPr lang="ru-RU" sz="1100" dirty="0"/>
              <a:t>″ </a:t>
            </a:r>
            <a:r>
              <a:rPr lang="ru-RU" sz="1100" dirty="0" smtClean="0"/>
              <a:t>    </a:t>
            </a:r>
            <a:r>
              <a:rPr lang="ru-RU" sz="1100" dirty="0"/>
              <a:t>54°54′19″</a:t>
            </a:r>
            <a:endParaRPr lang="ru-RU" sz="11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134421" y="1440481"/>
            <a:ext cx="1629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оз. </a:t>
            </a:r>
            <a:r>
              <a:rPr lang="ru-RU" sz="1600" b="1" dirty="0" err="1" smtClean="0"/>
              <a:t>Марченок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1619671" y="3212339"/>
            <a:ext cx="277726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100" dirty="0"/>
              <a:t>от т. </a:t>
            </a:r>
            <a:r>
              <a:rPr lang="ru-RU" sz="1100" dirty="0" smtClean="0"/>
              <a:t>1 до </a:t>
            </a:r>
            <a:r>
              <a:rPr lang="ru-RU" sz="1100" dirty="0"/>
              <a:t>т. 2 по </a:t>
            </a:r>
            <a:r>
              <a:rPr lang="ru-RU" sz="1100" dirty="0" smtClean="0"/>
              <a:t>береговой линии</a:t>
            </a:r>
            <a:r>
              <a:rPr lang="ru-RU" sz="1100" dirty="0"/>
              <a:t>; от т. 2 до </a:t>
            </a:r>
            <a:r>
              <a:rPr lang="ru-RU" sz="1100" dirty="0" smtClean="0"/>
              <a:t>т. </a:t>
            </a:r>
            <a:r>
              <a:rPr lang="ru-RU" sz="1100" dirty="0"/>
              <a:t>3 по </a:t>
            </a:r>
            <a:r>
              <a:rPr lang="ru-RU" sz="1100" dirty="0" smtClean="0"/>
              <a:t>береговой линии</a:t>
            </a:r>
            <a:r>
              <a:rPr lang="ru-RU" sz="1100" dirty="0"/>
              <a:t>; от т. 3 до т. </a:t>
            </a:r>
            <a:r>
              <a:rPr lang="ru-RU" sz="1100" dirty="0" smtClean="0"/>
              <a:t>1 </a:t>
            </a:r>
            <a:r>
              <a:rPr lang="ru-RU" sz="1100" dirty="0"/>
              <a:t>по береговой </a:t>
            </a:r>
            <a:r>
              <a:rPr lang="ru-RU" sz="1100" dirty="0" smtClean="0"/>
              <a:t>линии.</a:t>
            </a:r>
            <a:endParaRPr lang="ru-RU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4810771" y="1470477"/>
            <a:ext cx="13866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Площадь – </a:t>
            </a:r>
            <a:r>
              <a:rPr lang="ru-RU" sz="1200" b="1" dirty="0" smtClean="0"/>
              <a:t>52</a:t>
            </a:r>
            <a:r>
              <a:rPr lang="ru-RU" sz="1200" dirty="0" smtClean="0"/>
              <a:t> </a:t>
            </a:r>
            <a:r>
              <a:rPr lang="ru-RU" sz="1200" b="1" dirty="0" smtClean="0"/>
              <a:t>га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7071817" y="1492782"/>
            <a:ext cx="1730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Макушинский</a:t>
            </a:r>
          </a:p>
          <a:p>
            <a:pPr algn="ctr"/>
            <a:r>
              <a:rPr lang="ru-RU" sz="1200" b="1" dirty="0" smtClean="0"/>
              <a:t>район</a:t>
            </a:r>
          </a:p>
          <a:p>
            <a:pPr algn="ctr"/>
            <a:r>
              <a:rPr lang="ru-RU" sz="1200" dirty="0" err="1" smtClean="0"/>
              <a:t>Мартинский</a:t>
            </a:r>
            <a:endParaRPr lang="ru-RU" sz="1200" dirty="0"/>
          </a:p>
          <a:p>
            <a:pPr algn="ctr"/>
            <a:r>
              <a:rPr lang="ru-RU" sz="1200" dirty="0" smtClean="0"/>
              <a:t>сельский совет</a:t>
            </a:r>
            <a:endParaRPr lang="ru-RU" sz="800" dirty="0" smtClean="0"/>
          </a:p>
          <a:p>
            <a:pPr algn="ctr"/>
            <a:endParaRPr lang="ru-RU" sz="200" i="1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3855137" y="5738709"/>
            <a:ext cx="15566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Условные обозначения:</a:t>
            </a:r>
            <a:endParaRPr lang="ru-RU" sz="1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100754" y="5949756"/>
            <a:ext cx="18833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 </a:t>
            </a:r>
            <a:r>
              <a:rPr lang="ru-RU" sz="1000" dirty="0" smtClean="0"/>
              <a:t>-  Граница рыбоводного      </a:t>
            </a:r>
          </a:p>
          <a:p>
            <a:r>
              <a:rPr lang="ru-RU" sz="1000" dirty="0"/>
              <a:t> </a:t>
            </a:r>
            <a:r>
              <a:rPr lang="ru-RU" sz="1000" dirty="0" smtClean="0"/>
              <a:t>    участка</a:t>
            </a:r>
            <a:endParaRPr lang="ru-RU" sz="1000" dirty="0"/>
          </a:p>
        </p:txBody>
      </p:sp>
      <p:sp>
        <p:nvSpPr>
          <p:cNvPr id="31" name="Минус 30"/>
          <p:cNvSpPr/>
          <p:nvPr/>
        </p:nvSpPr>
        <p:spPr>
          <a:xfrm>
            <a:off x="3824175" y="6063453"/>
            <a:ext cx="246825" cy="47625"/>
          </a:xfrm>
          <a:prstGeom prst="mathMinus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4730" y="2291909"/>
            <a:ext cx="21882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/>
              <a:t>Товарное рыбоводство</a:t>
            </a:r>
            <a:endParaRPr lang="ru-RU" sz="12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4384061" y="3571962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оз. </a:t>
            </a:r>
            <a:r>
              <a:rPr lang="ru-RU" sz="1600" dirty="0" err="1" smtClean="0">
                <a:solidFill>
                  <a:schemeClr val="tx2"/>
                </a:solidFill>
              </a:rPr>
              <a:t>Марченок</a:t>
            </a:r>
            <a:endParaRPr lang="ru-RU" sz="1600" dirty="0">
              <a:solidFill>
                <a:schemeClr val="tx2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 flipV="1">
            <a:off x="5411808" y="3935266"/>
            <a:ext cx="2262014" cy="20496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35266"/>
            <a:ext cx="3334718" cy="256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783" y="6464179"/>
            <a:ext cx="390525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224308" y="6402980"/>
            <a:ext cx="16129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- Заболоченная местность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59772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</Words>
  <Application>Microsoft Office PowerPoint</Application>
  <PresentationFormat>Экран (4:3)</PresentationFormat>
  <Paragraphs>32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Халикова Динара Радиковна</dc:creator>
  <cp:lastModifiedBy>Халикова Динара Радиковна</cp:lastModifiedBy>
  <cp:revision>1</cp:revision>
  <dcterms:created xsi:type="dcterms:W3CDTF">2016-07-01T11:18:01Z</dcterms:created>
  <dcterms:modified xsi:type="dcterms:W3CDTF">2016-07-01T11:23:15Z</dcterms:modified>
</cp:coreProperties>
</file>