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84" y="2568910"/>
            <a:ext cx="2991115" cy="42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№15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1.         </a:t>
            </a:r>
            <a:r>
              <a:rPr lang="ru-RU" sz="1100" dirty="0"/>
              <a:t>67°3′29″   </a:t>
            </a:r>
            <a:r>
              <a:rPr lang="ru-RU" sz="1100" dirty="0" smtClean="0"/>
              <a:t>   55°20′55</a:t>
            </a:r>
            <a:r>
              <a:rPr lang="ru-RU" sz="1100" dirty="0"/>
              <a:t>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 67°4′32</a:t>
            </a:r>
            <a:r>
              <a:rPr lang="ru-RU" sz="1100" dirty="0"/>
              <a:t>″ </a:t>
            </a:r>
            <a:r>
              <a:rPr lang="ru-RU" sz="1100" dirty="0" smtClean="0"/>
              <a:t>     </a:t>
            </a:r>
            <a:r>
              <a:rPr lang="ru-RU" sz="1100" dirty="0"/>
              <a:t>55°21′8″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67°4′4</a:t>
            </a:r>
            <a:r>
              <a:rPr lang="ru-RU" sz="1100" dirty="0"/>
              <a:t>″ </a:t>
            </a:r>
            <a:r>
              <a:rPr lang="ru-RU" sz="1100" dirty="0" smtClean="0"/>
              <a:t>       </a:t>
            </a:r>
            <a:r>
              <a:rPr lang="ru-RU" sz="1100" dirty="0"/>
              <a:t>55°20′25″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629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Большой </a:t>
            </a:r>
            <a:r>
              <a:rPr lang="ru-RU" sz="1600" b="1" dirty="0" err="1" smtClean="0"/>
              <a:t>Тараскуль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156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Макушинский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smtClean="0"/>
              <a:t>Моршихинский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55137" y="5738709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00754" y="5949756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824175" y="6063453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52099" y="2424283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Большой </a:t>
            </a:r>
            <a:r>
              <a:rPr lang="ru-RU" sz="1600" dirty="0" err="1" smtClean="0">
                <a:solidFill>
                  <a:schemeClr val="tx2"/>
                </a:solidFill>
              </a:rPr>
              <a:t>Тараскуль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504108" y="3009058"/>
            <a:ext cx="1776265" cy="72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3" y="4005062"/>
            <a:ext cx="3435504" cy="26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8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2016-07-01T11:18:04Z</dcterms:created>
  <dcterms:modified xsi:type="dcterms:W3CDTF">2016-07-01T11:26:10Z</dcterms:modified>
</cp:coreProperties>
</file>