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84" y="2568910"/>
            <a:ext cx="2991115" cy="42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№17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1.           </a:t>
            </a:r>
            <a:r>
              <a:rPr lang="ru-RU" sz="1100" dirty="0"/>
              <a:t>67°1′24″  </a:t>
            </a:r>
            <a:r>
              <a:rPr lang="ru-RU" sz="1100" dirty="0" smtClean="0"/>
              <a:t>    </a:t>
            </a:r>
            <a:r>
              <a:rPr lang="ru-RU" sz="1100" dirty="0"/>
              <a:t>54°52′5″</a:t>
            </a:r>
            <a:endParaRPr lang="ru-RU" sz="1100" dirty="0" smtClean="0"/>
          </a:p>
          <a:p>
            <a:r>
              <a:rPr lang="ru-RU" sz="1100" dirty="0" smtClean="0"/>
              <a:t>2.           </a:t>
            </a:r>
            <a:r>
              <a:rPr lang="ru-RU" sz="1100" dirty="0"/>
              <a:t>67°1′51″ </a:t>
            </a:r>
            <a:r>
              <a:rPr lang="ru-RU" sz="1100" dirty="0" smtClean="0"/>
              <a:t>     </a:t>
            </a:r>
            <a:r>
              <a:rPr lang="ru-RU" sz="1100" dirty="0"/>
              <a:t>54°52′12″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  67°1′41</a:t>
            </a:r>
            <a:r>
              <a:rPr lang="ru-RU" sz="1100" dirty="0"/>
              <a:t>″  </a:t>
            </a:r>
            <a:r>
              <a:rPr lang="ru-RU" sz="1100" dirty="0" smtClean="0"/>
              <a:t>    </a:t>
            </a:r>
            <a:r>
              <a:rPr lang="ru-RU" sz="1100" dirty="0"/>
              <a:t>54°51′54″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62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Хохловатик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30 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Макушинский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Куреинский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55137" y="5738709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00754" y="5949756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824175" y="6063453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15474" y="3738518"/>
            <a:ext cx="163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Хохловатик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247219" y="4101326"/>
            <a:ext cx="1900452" cy="2088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4077072"/>
            <a:ext cx="33766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2016-07-01T11:18:15Z</dcterms:created>
  <dcterms:modified xsi:type="dcterms:W3CDTF">2016-07-01T11:27:53Z</dcterms:modified>
</cp:coreProperties>
</file>