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8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01.07.2016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01.07.2016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01.07.2016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01.07.2016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01.07.2016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01.07.2016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01.07.2016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01.07.2016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01.07.2016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01.07.2016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01.07.2016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01.07.2016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4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7304" y="2753574"/>
            <a:ext cx="2508405" cy="39877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Рисунок 2" descr="http://cdn6.bigcommerce.com/s-eits0w6/product_images/uploaded_images/compass-rose-metal-wall-art.jpg?t=1408550566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925" y="224952"/>
            <a:ext cx="418643" cy="387394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/>
          <p:cNvSpPr txBox="1"/>
          <p:nvPr/>
        </p:nvSpPr>
        <p:spPr>
          <a:xfrm>
            <a:off x="2139062" y="335347"/>
            <a:ext cx="4826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latin typeface="+mj-lt"/>
              </a:rPr>
              <a:t>СХЕМА</a:t>
            </a:r>
            <a:r>
              <a:rPr lang="ru-RU" sz="1600" b="1" dirty="0" smtClean="0"/>
              <a:t> ГРАНИЦ РЫБОВОДНОГО УЧАСТКА №4</a:t>
            </a:r>
            <a:endParaRPr lang="ru-RU" sz="16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34422" y="752302"/>
            <a:ext cx="15572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/>
              <a:t>Наименование рыбоводного </a:t>
            </a:r>
          </a:p>
          <a:p>
            <a:pPr algn="ctr"/>
            <a:r>
              <a:rPr lang="ru-RU" sz="1200" b="1" dirty="0" smtClean="0"/>
              <a:t>участка</a:t>
            </a:r>
            <a:endParaRPr lang="ru-RU" sz="12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2353308" y="742967"/>
            <a:ext cx="16389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/>
              <a:t>Описание границ  рыбоводного </a:t>
            </a:r>
          </a:p>
          <a:p>
            <a:pPr algn="ctr"/>
            <a:r>
              <a:rPr lang="ru-RU" sz="1200" b="1" dirty="0" smtClean="0"/>
              <a:t>участка</a:t>
            </a:r>
            <a:endParaRPr lang="ru-RU" sz="12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4860032" y="768623"/>
            <a:ext cx="105278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200" b="1" dirty="0"/>
              <a:t>д</a:t>
            </a:r>
            <a:r>
              <a:rPr lang="ru-RU" sz="1200" b="1" dirty="0" smtClean="0"/>
              <a:t>лина (м),</a:t>
            </a:r>
          </a:p>
          <a:p>
            <a:pPr algn="ctr"/>
            <a:r>
              <a:rPr lang="ru-RU" sz="1200" b="1" dirty="0"/>
              <a:t>ш</a:t>
            </a:r>
            <a:r>
              <a:rPr lang="ru-RU" sz="1200" b="1" dirty="0" smtClean="0"/>
              <a:t>ирина (м),</a:t>
            </a:r>
          </a:p>
          <a:p>
            <a:pPr algn="ctr"/>
            <a:r>
              <a:rPr lang="ru-RU" sz="1200" b="1" dirty="0"/>
              <a:t>п</a:t>
            </a:r>
            <a:r>
              <a:rPr lang="ru-RU" sz="1200" b="1" dirty="0" smtClean="0"/>
              <a:t>лощадь (га)</a:t>
            </a:r>
            <a:endParaRPr lang="ru-RU" sz="12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7178501" y="768623"/>
            <a:ext cx="15170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/>
              <a:t>Муниципальное </a:t>
            </a:r>
          </a:p>
          <a:p>
            <a:pPr algn="ctr"/>
            <a:r>
              <a:rPr lang="ru-RU" sz="1200" b="1" dirty="0" smtClean="0"/>
              <a:t>образование, </a:t>
            </a:r>
          </a:p>
          <a:p>
            <a:pPr algn="ctr"/>
            <a:r>
              <a:rPr lang="ru-RU" sz="1200" b="1" dirty="0" smtClean="0"/>
              <a:t>вид рыболовства</a:t>
            </a:r>
            <a:endParaRPr lang="ru-RU" sz="12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1948665" y="1492782"/>
            <a:ext cx="2448272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/>
              <a:t>Географические координаты точек</a:t>
            </a:r>
          </a:p>
          <a:p>
            <a:pPr lvl="0" algn="ctr"/>
            <a:r>
              <a:rPr lang="ru-RU" sz="1100" dirty="0">
                <a:solidFill>
                  <a:prstClr val="black"/>
                </a:solidFill>
              </a:rPr>
              <a:t>(с использованием системы         координат WGS84)</a:t>
            </a:r>
          </a:p>
          <a:p>
            <a:r>
              <a:rPr lang="ru-RU" sz="1100" dirty="0" smtClean="0"/>
              <a:t>№</a:t>
            </a:r>
          </a:p>
          <a:p>
            <a:r>
              <a:rPr lang="ru-RU" sz="1100" dirty="0" err="1" smtClean="0"/>
              <a:t>точ</a:t>
            </a:r>
            <a:r>
              <a:rPr lang="ru-RU" sz="1100" dirty="0" smtClean="0"/>
              <a:t>    Е (долгота),   </a:t>
            </a:r>
            <a:r>
              <a:rPr lang="en-US" sz="1100" dirty="0" smtClean="0"/>
              <a:t>N </a:t>
            </a:r>
            <a:r>
              <a:rPr lang="ru-RU" sz="1100" dirty="0" smtClean="0"/>
              <a:t>(широта) </a:t>
            </a:r>
          </a:p>
          <a:p>
            <a:r>
              <a:rPr lang="ru-RU" sz="1100" dirty="0" err="1" smtClean="0"/>
              <a:t>ки</a:t>
            </a:r>
            <a:endParaRPr lang="ru-RU" sz="1100" dirty="0" smtClean="0"/>
          </a:p>
          <a:p>
            <a:r>
              <a:rPr lang="ru-RU" sz="1100" dirty="0" smtClean="0"/>
              <a:t>1</a:t>
            </a:r>
            <a:r>
              <a:rPr lang="ru-RU" sz="1100" dirty="0"/>
              <a:t>. </a:t>
            </a:r>
            <a:r>
              <a:rPr lang="ru-RU" sz="1100" dirty="0" smtClean="0"/>
              <a:t>         62°35′59</a:t>
            </a:r>
            <a:r>
              <a:rPr lang="ru-RU" sz="1100" dirty="0"/>
              <a:t>″   56°11′39″</a:t>
            </a:r>
            <a:endParaRPr lang="ru-RU" sz="1100" dirty="0" smtClean="0"/>
          </a:p>
          <a:p>
            <a:r>
              <a:rPr lang="ru-RU" sz="1100" dirty="0" smtClean="0"/>
              <a:t>2</a:t>
            </a:r>
            <a:r>
              <a:rPr lang="ru-RU" sz="1100" dirty="0"/>
              <a:t>. </a:t>
            </a:r>
            <a:r>
              <a:rPr lang="ru-RU" sz="1100" dirty="0" smtClean="0"/>
              <a:t>         62°36′13</a:t>
            </a:r>
            <a:r>
              <a:rPr lang="ru-RU" sz="1100" dirty="0"/>
              <a:t>″   56°11′37″</a:t>
            </a:r>
            <a:endParaRPr lang="ru-RU" sz="1100" dirty="0" smtClean="0"/>
          </a:p>
          <a:p>
            <a:r>
              <a:rPr lang="ru-RU" sz="1100" dirty="0" smtClean="0"/>
              <a:t>3</a:t>
            </a:r>
            <a:r>
              <a:rPr lang="ru-RU" sz="1100" dirty="0"/>
              <a:t>. </a:t>
            </a:r>
            <a:r>
              <a:rPr lang="ru-RU" sz="1100" dirty="0" smtClean="0"/>
              <a:t>         62°36′16</a:t>
            </a:r>
            <a:r>
              <a:rPr lang="ru-RU" sz="1100" dirty="0"/>
              <a:t>″   56°11′32″</a:t>
            </a:r>
            <a:endParaRPr lang="ru-RU" sz="1100" dirty="0" smtClean="0"/>
          </a:p>
          <a:p>
            <a:r>
              <a:rPr lang="ru-RU" sz="1100" dirty="0" smtClean="0"/>
              <a:t>4</a:t>
            </a:r>
            <a:r>
              <a:rPr lang="ru-RU" sz="1100" dirty="0"/>
              <a:t>. </a:t>
            </a:r>
            <a:r>
              <a:rPr lang="ru-RU" sz="1100" dirty="0" smtClean="0"/>
              <a:t>         62°35′28</a:t>
            </a:r>
            <a:r>
              <a:rPr lang="ru-RU" sz="1100" dirty="0"/>
              <a:t>″   56°11′10″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34422" y="1440481"/>
            <a:ext cx="165699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/>
              <a:t>о</a:t>
            </a:r>
            <a:r>
              <a:rPr lang="ru-RU" sz="1600" b="1" dirty="0" smtClean="0"/>
              <a:t>з. Песковское</a:t>
            </a:r>
            <a:endParaRPr lang="ru-RU" sz="1600" dirty="0"/>
          </a:p>
        </p:txBody>
      </p:sp>
      <p:sp>
        <p:nvSpPr>
          <p:cNvPr id="15" name="TextBox 14"/>
          <p:cNvSpPr txBox="1"/>
          <p:nvPr/>
        </p:nvSpPr>
        <p:spPr>
          <a:xfrm>
            <a:off x="1691680" y="3235085"/>
            <a:ext cx="260861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1100" dirty="0"/>
              <a:t>от т. </a:t>
            </a:r>
            <a:r>
              <a:rPr lang="ru-RU" sz="1100" dirty="0" smtClean="0"/>
              <a:t>1 до </a:t>
            </a:r>
            <a:r>
              <a:rPr lang="ru-RU" sz="1100" dirty="0"/>
              <a:t>т. 2 по </a:t>
            </a:r>
            <a:r>
              <a:rPr lang="ru-RU" sz="1100" dirty="0" smtClean="0"/>
              <a:t>прямой линии</a:t>
            </a:r>
            <a:r>
              <a:rPr lang="ru-RU" sz="1100" dirty="0"/>
              <a:t>; от т. 2 до </a:t>
            </a:r>
            <a:r>
              <a:rPr lang="ru-RU" sz="1100" dirty="0" smtClean="0"/>
              <a:t>т. </a:t>
            </a:r>
            <a:r>
              <a:rPr lang="ru-RU" sz="1100" dirty="0"/>
              <a:t>3 по </a:t>
            </a:r>
            <a:r>
              <a:rPr lang="ru-RU" sz="1100" dirty="0" smtClean="0"/>
              <a:t>прямой линии</a:t>
            </a:r>
            <a:r>
              <a:rPr lang="ru-RU" sz="1100" dirty="0"/>
              <a:t>; от т. 3 до т. </a:t>
            </a:r>
            <a:r>
              <a:rPr lang="ru-RU" sz="1100" dirty="0" smtClean="0"/>
              <a:t>4 </a:t>
            </a:r>
            <a:r>
              <a:rPr lang="ru-RU" sz="1100" dirty="0"/>
              <a:t>по береговой </a:t>
            </a:r>
            <a:r>
              <a:rPr lang="ru-RU" sz="1100" dirty="0" smtClean="0"/>
              <a:t>линии; от т. 4 до т. 1 по береговой линии.</a:t>
            </a:r>
            <a:endParaRPr lang="ru-RU" sz="1100" dirty="0"/>
          </a:p>
        </p:txBody>
      </p:sp>
      <p:sp>
        <p:nvSpPr>
          <p:cNvPr id="17" name="TextBox 16"/>
          <p:cNvSpPr txBox="1"/>
          <p:nvPr/>
        </p:nvSpPr>
        <p:spPr>
          <a:xfrm>
            <a:off x="4810771" y="1470477"/>
            <a:ext cx="13866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/>
              <a:t>Площадь – </a:t>
            </a:r>
            <a:r>
              <a:rPr lang="ru-RU" sz="1200" b="1" dirty="0" smtClean="0"/>
              <a:t>89</a:t>
            </a:r>
            <a:r>
              <a:rPr lang="ru-RU" sz="1200" dirty="0" smtClean="0"/>
              <a:t> </a:t>
            </a:r>
            <a:r>
              <a:rPr lang="ru-RU" sz="1200" b="1" dirty="0" smtClean="0"/>
              <a:t>га</a:t>
            </a:r>
            <a:r>
              <a:rPr lang="ru-RU" sz="1200" dirty="0" smtClean="0"/>
              <a:t> </a:t>
            </a:r>
            <a:endParaRPr lang="ru-RU" sz="1200" dirty="0"/>
          </a:p>
        </p:txBody>
      </p:sp>
      <p:sp>
        <p:nvSpPr>
          <p:cNvPr id="18" name="TextBox 17"/>
          <p:cNvSpPr txBox="1"/>
          <p:nvPr/>
        </p:nvSpPr>
        <p:spPr>
          <a:xfrm>
            <a:off x="7071817" y="1492782"/>
            <a:ext cx="173037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err="1" smtClean="0"/>
              <a:t>Катайский</a:t>
            </a:r>
            <a:endParaRPr lang="ru-RU" sz="1200" b="1" dirty="0" smtClean="0"/>
          </a:p>
          <a:p>
            <a:pPr algn="ctr"/>
            <a:r>
              <a:rPr lang="ru-RU" sz="1200" b="1" dirty="0" smtClean="0"/>
              <a:t>район</a:t>
            </a:r>
          </a:p>
          <a:p>
            <a:pPr algn="ctr"/>
            <a:r>
              <a:rPr lang="ru-RU" sz="1200" dirty="0" err="1" smtClean="0"/>
              <a:t>Верхнепесковский</a:t>
            </a:r>
            <a:endParaRPr lang="ru-RU" sz="1200" dirty="0"/>
          </a:p>
          <a:p>
            <a:pPr algn="ctr"/>
            <a:r>
              <a:rPr lang="ru-RU" sz="1200" dirty="0" smtClean="0"/>
              <a:t>сельский совет</a:t>
            </a:r>
            <a:endParaRPr lang="ru-RU" sz="800" dirty="0" smtClean="0"/>
          </a:p>
          <a:p>
            <a:pPr algn="ctr"/>
            <a:endParaRPr lang="ru-RU" sz="200" i="1" dirty="0" smtClean="0"/>
          </a:p>
        </p:txBody>
      </p:sp>
      <p:sp>
        <p:nvSpPr>
          <p:cNvPr id="20" name="TextBox 19"/>
          <p:cNvSpPr txBox="1"/>
          <p:nvPr/>
        </p:nvSpPr>
        <p:spPr>
          <a:xfrm>
            <a:off x="4705776" y="5768552"/>
            <a:ext cx="155667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 smtClean="0"/>
              <a:t>Условные обозначения:</a:t>
            </a:r>
            <a:endParaRPr lang="ru-RU" sz="10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4951393" y="5979599"/>
            <a:ext cx="188333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/>
              <a:t> </a:t>
            </a:r>
            <a:r>
              <a:rPr lang="ru-RU" sz="1000" dirty="0" smtClean="0"/>
              <a:t>-  Граница рыбоводного      </a:t>
            </a:r>
          </a:p>
          <a:p>
            <a:r>
              <a:rPr lang="ru-RU" sz="1000" dirty="0"/>
              <a:t> </a:t>
            </a:r>
            <a:r>
              <a:rPr lang="ru-RU" sz="1000" dirty="0" smtClean="0"/>
              <a:t>    участка</a:t>
            </a:r>
            <a:endParaRPr lang="ru-RU" sz="1000" dirty="0"/>
          </a:p>
        </p:txBody>
      </p:sp>
      <p:sp>
        <p:nvSpPr>
          <p:cNvPr id="31" name="Минус 30"/>
          <p:cNvSpPr/>
          <p:nvPr/>
        </p:nvSpPr>
        <p:spPr>
          <a:xfrm>
            <a:off x="4674814" y="6093296"/>
            <a:ext cx="246825" cy="47625"/>
          </a:xfrm>
          <a:prstGeom prst="mathMinus">
            <a:avLst/>
          </a:prstGeom>
          <a:solidFill>
            <a:srgbClr val="FF0000"/>
          </a:solidFill>
          <a:ln w="25400" cap="flat" cmpd="sng" algn="ctr">
            <a:solidFill>
              <a:srgbClr val="FF0000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834730" y="2291909"/>
            <a:ext cx="218824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i="1" dirty="0" smtClean="0"/>
              <a:t>Товарное рыбоводство</a:t>
            </a:r>
            <a:endParaRPr lang="ru-RU" sz="1200" i="1" dirty="0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flipH="1" flipV="1">
            <a:off x="5910276" y="3474022"/>
            <a:ext cx="2043943" cy="11521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4860032" y="3065808"/>
            <a:ext cx="1800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solidFill>
                  <a:schemeClr val="tx2"/>
                </a:solidFill>
              </a:rPr>
              <a:t>оз. Песковское</a:t>
            </a:r>
            <a:endParaRPr lang="ru-RU" sz="1600" dirty="0">
              <a:solidFill>
                <a:schemeClr val="tx2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4769" y="6525344"/>
            <a:ext cx="390525" cy="123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5055294" y="6464145"/>
            <a:ext cx="16129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dirty="0" smtClean="0"/>
              <a:t>- Заболоченная местность</a:t>
            </a:r>
            <a:endParaRPr lang="ru-RU" sz="1000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317" y="3985760"/>
            <a:ext cx="3894620" cy="25033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10669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152</Words>
  <Application>Microsoft Office PowerPoint</Application>
  <PresentationFormat>Экран (4:3)</PresentationFormat>
  <Paragraphs>33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Халикова Динара Радиковна</dc:creator>
  <cp:lastModifiedBy>Халикова Динара Радиковна</cp:lastModifiedBy>
  <cp:revision>1</cp:revision>
  <dcterms:created xsi:type="dcterms:W3CDTF">2016-07-01T11:17:02Z</dcterms:created>
  <dcterms:modified xsi:type="dcterms:W3CDTF">2016-07-01T11:20:08Z</dcterms:modified>
</cp:coreProperties>
</file>