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0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83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8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5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1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1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4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7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803E2-5F4D-4984-BD6D-D87B16ECBA41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1AA9-CC5A-4D76-8775-35609610F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494" y="2743528"/>
            <a:ext cx="3656773" cy="411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 descr="http://cdn6.bigcommerce.com/s-eits0w6/product_images/uploaded_images/compass-rose-metal-wall-art.jpg?t=140855056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926" y="224952"/>
            <a:ext cx="418643" cy="3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663062" y="335347"/>
            <a:ext cx="482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СХЕМА ГРАНИЦ РЫБОВОДНОГО УЧАСТКА №9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8422" y="752303"/>
            <a:ext cx="1557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Наименование рыбоводного 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участка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7308" y="742968"/>
            <a:ext cx="1638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Описание границ  рыбоводного 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участка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84033" y="768624"/>
            <a:ext cx="1052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длина (м),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ширина (м),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площадь (га)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2501" y="768624"/>
            <a:ext cx="151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Муниципальное 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образование, 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вид рыболовства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72665" y="1401255"/>
            <a:ext cx="24482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black"/>
                </a:solidFill>
              </a:rPr>
              <a:t>Географические координаты точек</a:t>
            </a:r>
          </a:p>
          <a:p>
            <a:pPr algn="ctr"/>
            <a:r>
              <a:rPr lang="ru-RU" sz="1100" dirty="0">
                <a:solidFill>
                  <a:prstClr val="black"/>
                </a:solidFill>
              </a:rPr>
              <a:t>(с использованием системы         координат WGS84)</a:t>
            </a:r>
          </a:p>
          <a:p>
            <a:r>
              <a:rPr lang="ru-RU" sz="1100" dirty="0">
                <a:solidFill>
                  <a:prstClr val="black"/>
                </a:solidFill>
              </a:rPr>
              <a:t>№</a:t>
            </a:r>
          </a:p>
          <a:p>
            <a:r>
              <a:rPr lang="ru-RU" sz="1100" dirty="0" err="1">
                <a:solidFill>
                  <a:prstClr val="black"/>
                </a:solidFill>
              </a:rPr>
              <a:t>точ</a:t>
            </a:r>
            <a:r>
              <a:rPr lang="ru-RU" sz="1100" dirty="0">
                <a:solidFill>
                  <a:prstClr val="black"/>
                </a:solidFill>
              </a:rPr>
              <a:t>    Е (долгота),   </a:t>
            </a:r>
            <a:r>
              <a:rPr lang="en-US" sz="1100" dirty="0">
                <a:solidFill>
                  <a:prstClr val="black"/>
                </a:solidFill>
              </a:rPr>
              <a:t>N </a:t>
            </a:r>
            <a:r>
              <a:rPr lang="ru-RU" sz="1100" dirty="0">
                <a:solidFill>
                  <a:prstClr val="black"/>
                </a:solidFill>
              </a:rPr>
              <a:t>(широта) </a:t>
            </a:r>
          </a:p>
          <a:p>
            <a:r>
              <a:rPr lang="ru-RU" sz="1100" dirty="0" err="1">
                <a:solidFill>
                  <a:prstClr val="black"/>
                </a:solidFill>
              </a:rPr>
              <a:t>ки</a:t>
            </a:r>
            <a:r>
              <a:rPr lang="ru-RU" sz="1100" dirty="0">
                <a:solidFill>
                  <a:prstClr val="black"/>
                </a:solidFill>
              </a:rPr>
              <a:t>    </a:t>
            </a:r>
          </a:p>
          <a:p>
            <a:pPr marL="228600" indent="-228600">
              <a:buAutoNum type="arabicPeriod"/>
            </a:pPr>
            <a:r>
              <a:rPr lang="ru-RU" sz="1100" dirty="0"/>
              <a:t>65°25′46″   55°13′53″</a:t>
            </a:r>
            <a:endParaRPr lang="ru-RU" sz="1100" dirty="0">
              <a:solidFill>
                <a:prstClr val="black"/>
              </a:solidFill>
            </a:endParaRPr>
          </a:p>
          <a:p>
            <a:pPr marL="228600" indent="-228600">
              <a:buAutoNum type="arabicPeriod"/>
            </a:pPr>
            <a:r>
              <a:rPr lang="ru-RU" sz="1100" dirty="0">
                <a:solidFill>
                  <a:prstClr val="black"/>
                </a:solidFill>
              </a:rPr>
              <a:t>65°25′58″   55°13′53″</a:t>
            </a:r>
          </a:p>
          <a:p>
            <a:pPr marL="228600" indent="-228600">
              <a:buAutoNum type="arabicPeriod"/>
            </a:pPr>
            <a:r>
              <a:rPr lang="ru-RU" sz="1100" dirty="0">
                <a:solidFill>
                  <a:prstClr val="black"/>
                </a:solidFill>
              </a:rPr>
              <a:t>65°25′58″   55°13′46″</a:t>
            </a:r>
          </a:p>
          <a:p>
            <a:pPr marL="228600" indent="-228600">
              <a:buAutoNum type="arabicPeriod"/>
            </a:pPr>
            <a:r>
              <a:rPr lang="ru-RU" sz="1100" dirty="0">
                <a:solidFill>
                  <a:prstClr val="black"/>
                </a:solidFill>
              </a:rPr>
              <a:t>65°25′46″   55°13′47″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0497" y="1523560"/>
            <a:ext cx="167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участок 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</a:rPr>
              <a:t>на реке </a:t>
            </a:r>
            <a:r>
              <a:rPr lang="ru-RU" sz="1600" b="1" dirty="0" err="1">
                <a:solidFill>
                  <a:prstClr val="black"/>
                </a:solidFill>
              </a:rPr>
              <a:t>Утяк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14713" y="3414638"/>
            <a:ext cx="48512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prstClr val="black"/>
                </a:solidFill>
              </a:rPr>
              <a:t>Акватория, ограниченная последовательным соединением точек т. 1 до т. 2 по прямой линии; от т. 2 до т. 3 по береговой линии; от т. 3 до т. 4 по прямой линии; от т. 4 до т. 1 по прямой линии.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65510" y="1585115"/>
            <a:ext cx="1386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prstClr val="black"/>
                </a:solidFill>
              </a:rPr>
              <a:t>Площадь - </a:t>
            </a:r>
            <a:r>
              <a:rPr lang="ru-RU" sz="1200" b="1" dirty="0">
                <a:solidFill>
                  <a:prstClr val="black"/>
                </a:solidFill>
              </a:rPr>
              <a:t>5 га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10563" y="1517562"/>
            <a:ext cx="13008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Кетовский</a:t>
            </a:r>
          </a:p>
          <a:p>
            <a:pPr algn="ctr"/>
            <a:r>
              <a:rPr lang="ru-RU" sz="1200" b="1" dirty="0">
                <a:solidFill>
                  <a:prstClr val="black"/>
                </a:solidFill>
              </a:rPr>
              <a:t>район</a:t>
            </a:r>
          </a:p>
          <a:p>
            <a:pPr algn="ctr"/>
            <a:r>
              <a:rPr lang="ru-RU" sz="1200" dirty="0" err="1">
                <a:solidFill>
                  <a:prstClr val="black"/>
                </a:solidFill>
              </a:rPr>
              <a:t>Становской</a:t>
            </a:r>
            <a:endParaRPr lang="ru-RU" sz="1200" dirty="0">
              <a:solidFill>
                <a:prstClr val="black"/>
              </a:solidFill>
            </a:endParaRPr>
          </a:p>
          <a:p>
            <a:pPr algn="ctr"/>
            <a:r>
              <a:rPr lang="ru-RU" sz="1200" dirty="0">
                <a:solidFill>
                  <a:prstClr val="black"/>
                </a:solidFill>
              </a:rPr>
              <a:t>сельский совет</a:t>
            </a:r>
            <a:endParaRPr lang="ru-RU" sz="800" dirty="0">
              <a:solidFill>
                <a:prstClr val="black"/>
              </a:solidFill>
            </a:endParaRPr>
          </a:p>
          <a:p>
            <a:pPr algn="ctr"/>
            <a:endParaRPr lang="ru-RU" sz="200" i="1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53312" y="6011080"/>
            <a:ext cx="1556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prstClr val="black"/>
                </a:solidFill>
              </a:rPr>
              <a:t>Условные обозначения: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58216" y="6321623"/>
            <a:ext cx="18833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000" dirty="0">
                <a:solidFill>
                  <a:prstClr val="black"/>
                </a:solidFill>
              </a:rPr>
              <a:t>-  Граница рыбоводного      </a:t>
            </a:r>
          </a:p>
          <a:p>
            <a:r>
              <a:rPr lang="ru-RU" sz="1000" dirty="0">
                <a:solidFill>
                  <a:prstClr val="black"/>
                </a:solidFill>
              </a:rPr>
              <a:t>     участка</a:t>
            </a:r>
          </a:p>
        </p:txBody>
      </p:sp>
      <p:sp>
        <p:nvSpPr>
          <p:cNvPr id="31" name="Минус 30"/>
          <p:cNvSpPr/>
          <p:nvPr/>
        </p:nvSpPr>
        <p:spPr>
          <a:xfrm>
            <a:off x="5153312" y="6385052"/>
            <a:ext cx="246825" cy="47625"/>
          </a:xfrm>
          <a:prstGeom prst="mathMinus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ru-RU" kern="0">
              <a:solidFill>
                <a:sysClr val="window" lastClr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07634" y="2379337"/>
            <a:ext cx="2188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>
                <a:solidFill>
                  <a:prstClr val="black"/>
                </a:solidFill>
              </a:rPr>
              <a:t>Товарное рыбоводство (индустриальное для садкового хозяйства)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6965992" y="3212976"/>
            <a:ext cx="2609087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02648" y="2646944"/>
            <a:ext cx="1836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участок </a:t>
            </a:r>
          </a:p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на реке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</a:rPr>
              <a:t>Утяк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926" y="4271497"/>
            <a:ext cx="3306307" cy="236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Киселёва Екатерина Евгеньевна</cp:lastModifiedBy>
  <cp:revision>2</cp:revision>
  <dcterms:created xsi:type="dcterms:W3CDTF">2017-01-18T09:41:46Z</dcterms:created>
  <dcterms:modified xsi:type="dcterms:W3CDTF">2017-01-18T10:25:54Z</dcterms:modified>
</cp:coreProperties>
</file>