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64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" name="Рисунок 368"/>
          <p:cNvPicPr/>
          <p:nvPr/>
        </p:nvPicPr>
        <p:blipFill>
          <a:blip r:embed="rId2"/>
          <a:stretch/>
        </p:blipFill>
        <p:spPr>
          <a:xfrm>
            <a:off x="774000" y="3878640"/>
            <a:ext cx="3006000" cy="1791360"/>
          </a:xfrm>
          <a:prstGeom prst="rect">
            <a:avLst/>
          </a:prstGeom>
          <a:ln>
            <a:noFill/>
          </a:ln>
        </p:spPr>
      </p:pic>
      <p:pic>
        <p:nvPicPr>
          <p:cNvPr id="370" name="Рисунок 369"/>
          <p:cNvPicPr/>
          <p:nvPr/>
        </p:nvPicPr>
        <p:blipFill>
          <a:blip r:embed="rId3"/>
          <a:stretch/>
        </p:blipFill>
        <p:spPr>
          <a:xfrm>
            <a:off x="5400000" y="1933920"/>
            <a:ext cx="4497480" cy="3062520"/>
          </a:xfrm>
          <a:prstGeom prst="rect">
            <a:avLst/>
          </a:prstGeom>
          <a:ln>
            <a:noFill/>
          </a:ln>
        </p:spPr>
      </p:pic>
      <p:sp>
        <p:nvSpPr>
          <p:cNvPr id="371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372" name="CustomShape 2"/>
          <p:cNvSpPr/>
          <p:nvPr/>
        </p:nvSpPr>
        <p:spPr>
          <a:xfrm>
            <a:off x="179280" y="61668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73" name="CustomShape 3"/>
          <p:cNvSpPr/>
          <p:nvPr/>
        </p:nvSpPr>
        <p:spPr>
          <a:xfrm>
            <a:off x="1799280" y="61668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74" name="CustomShape 4"/>
          <p:cNvSpPr/>
          <p:nvPr/>
        </p:nvSpPr>
        <p:spPr>
          <a:xfrm>
            <a:off x="4848480" y="60948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75" name="CustomShape 5"/>
          <p:cNvSpPr/>
          <p:nvPr/>
        </p:nvSpPr>
        <p:spPr>
          <a:xfrm>
            <a:off x="7558560" y="25848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76" name="CustomShape 6"/>
          <p:cNvSpPr/>
          <p:nvPr/>
        </p:nvSpPr>
        <p:spPr>
          <a:xfrm>
            <a:off x="0" y="1360080"/>
            <a:ext cx="1738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Без названия (северо-западнее </a:t>
            </a:r>
            <a:endParaRPr lang="ru-RU" sz="12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2,5 км д. Журавлевка)</a:t>
            </a:r>
            <a:endParaRPr lang="ru-RU" sz="1200" b="0" strike="noStrike" spc="-1" dirty="0">
              <a:latin typeface="Open Sans"/>
            </a:endParaRPr>
          </a:p>
        </p:txBody>
      </p:sp>
      <p:sp>
        <p:nvSpPr>
          <p:cNvPr id="377" name="CustomShape 7"/>
          <p:cNvSpPr/>
          <p:nvPr/>
        </p:nvSpPr>
        <p:spPr>
          <a:xfrm>
            <a:off x="1517400" y="136008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67°38′10″           55°31′19″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67°38′36″           55°31′31″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67°38′50″           55°31′22″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67°38′33″           55°31′12″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78" name="CustomShape 8"/>
          <p:cNvSpPr/>
          <p:nvPr/>
        </p:nvSpPr>
        <p:spPr>
          <a:xfrm>
            <a:off x="1439280" y="313092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79" name="CustomShape 9"/>
          <p:cNvSpPr/>
          <p:nvPr/>
        </p:nvSpPr>
        <p:spPr>
          <a:xfrm>
            <a:off x="4499640" y="1342800"/>
            <a:ext cx="16200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42,4</a:t>
            </a: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80" name="CustomShape 10"/>
          <p:cNvSpPr/>
          <p:nvPr/>
        </p:nvSpPr>
        <p:spPr>
          <a:xfrm>
            <a:off x="6838560" y="899280"/>
            <a:ext cx="297216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Частоозерский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381" name="CustomShape 11"/>
          <p:cNvSpPr/>
          <p:nvPr/>
        </p:nvSpPr>
        <p:spPr>
          <a:xfrm>
            <a:off x="7101720" y="116352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382" name="CustomShape 12"/>
          <p:cNvSpPr/>
          <p:nvPr/>
        </p:nvSpPr>
        <p:spPr>
          <a:xfrm>
            <a:off x="3960000" y="4105440"/>
            <a:ext cx="1495440" cy="39456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383" name="CustomShape 13"/>
          <p:cNvSpPr/>
          <p:nvPr/>
        </p:nvSpPr>
        <p:spPr>
          <a:xfrm>
            <a:off x="4500000" y="4680000"/>
            <a:ext cx="1638720" cy="34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384" name="CustomShape 14"/>
          <p:cNvSpPr/>
          <p:nvPr/>
        </p:nvSpPr>
        <p:spPr>
          <a:xfrm>
            <a:off x="3960000" y="468000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5" name="CustomShape 15"/>
          <p:cNvSpPr/>
          <p:nvPr/>
        </p:nvSpPr>
        <p:spPr>
          <a:xfrm>
            <a:off x="3774600" y="1618920"/>
            <a:ext cx="1805400" cy="640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Без названия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0070C0"/>
                </a:solidFill>
                <a:latin typeface="Calibri"/>
                <a:ea typeface="DejaVu Sans"/>
              </a:rPr>
              <a:t>(северо-западнее 2,5 км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0070C0"/>
                </a:solidFill>
                <a:latin typeface="Calibri"/>
                <a:ea typeface="DejaVu Sans"/>
              </a:rPr>
              <a:t>д. Журавлевка)</a:t>
            </a:r>
            <a:endParaRPr lang="ru-RU" sz="1200" b="0" strike="noStrike" spc="-1">
              <a:latin typeface="Open Sans"/>
            </a:endParaRPr>
          </a:p>
        </p:txBody>
      </p:sp>
      <p:pic>
        <p:nvPicPr>
          <p:cNvPr id="386" name="Picture 3_ 20"/>
          <p:cNvPicPr/>
          <p:nvPr/>
        </p:nvPicPr>
        <p:blipFill>
          <a:blip r:embed="rId4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387" name="Line 16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8" name="CustomShape 17"/>
          <p:cNvSpPr/>
          <p:nvPr/>
        </p:nvSpPr>
        <p:spPr>
          <a:xfrm>
            <a:off x="1492560" y="403560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389" name="CustomShape 18"/>
          <p:cNvSpPr/>
          <p:nvPr/>
        </p:nvSpPr>
        <p:spPr>
          <a:xfrm>
            <a:off x="795960" y="40276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90" name="CustomShape 19"/>
          <p:cNvSpPr/>
          <p:nvPr/>
        </p:nvSpPr>
        <p:spPr>
          <a:xfrm>
            <a:off x="1193040" y="37598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91" name="CustomShape 20"/>
          <p:cNvSpPr/>
          <p:nvPr/>
        </p:nvSpPr>
        <p:spPr>
          <a:xfrm>
            <a:off x="1193400" y="440820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92" name="Freeform 21"/>
          <p:cNvSpPr/>
          <p:nvPr/>
        </p:nvSpPr>
        <p:spPr>
          <a:xfrm>
            <a:off x="950760" y="3953520"/>
            <a:ext cx="594000" cy="508680"/>
          </a:xfrm>
          <a:custGeom>
            <a:avLst/>
            <a:gdLst/>
            <a:ahLst/>
            <a:cxnLst/>
            <a:rect l="0" t="0" r="r" b="b"/>
            <a:pathLst>
              <a:path w="1650" h="1413">
                <a:moveTo>
                  <a:pt x="390" y="1201"/>
                </a:moveTo>
                <a:cubicBezTo>
                  <a:pt x="345" y="1143"/>
                  <a:pt x="277" y="1112"/>
                  <a:pt x="210" y="1098"/>
                </a:cubicBezTo>
                <a:cubicBezTo>
                  <a:pt x="153" y="1085"/>
                  <a:pt x="77" y="1074"/>
                  <a:pt x="65" y="996"/>
                </a:cubicBezTo>
                <a:cubicBezTo>
                  <a:pt x="56" y="938"/>
                  <a:pt x="0" y="856"/>
                  <a:pt x="94" y="822"/>
                </a:cubicBezTo>
                <a:cubicBezTo>
                  <a:pt x="157" y="800"/>
                  <a:pt x="237" y="769"/>
                  <a:pt x="252" y="689"/>
                </a:cubicBezTo>
                <a:cubicBezTo>
                  <a:pt x="264" y="622"/>
                  <a:pt x="310" y="564"/>
                  <a:pt x="348" y="508"/>
                </a:cubicBezTo>
                <a:cubicBezTo>
                  <a:pt x="386" y="452"/>
                  <a:pt x="437" y="395"/>
                  <a:pt x="456" y="329"/>
                </a:cubicBezTo>
                <a:cubicBezTo>
                  <a:pt x="478" y="250"/>
                  <a:pt x="562" y="245"/>
                  <a:pt x="619" y="209"/>
                </a:cubicBezTo>
                <a:cubicBezTo>
                  <a:pt x="674" y="174"/>
                  <a:pt x="740" y="166"/>
                  <a:pt x="799" y="136"/>
                </a:cubicBezTo>
                <a:cubicBezTo>
                  <a:pt x="854" y="107"/>
                  <a:pt x="919" y="109"/>
                  <a:pt x="979" y="81"/>
                </a:cubicBezTo>
                <a:cubicBezTo>
                  <a:pt x="1033" y="57"/>
                  <a:pt x="1100" y="68"/>
                  <a:pt x="1160" y="52"/>
                </a:cubicBezTo>
                <a:cubicBezTo>
                  <a:pt x="1218" y="36"/>
                  <a:pt x="1295" y="0"/>
                  <a:pt x="1340" y="40"/>
                </a:cubicBezTo>
                <a:cubicBezTo>
                  <a:pt x="1399" y="93"/>
                  <a:pt x="1464" y="148"/>
                  <a:pt x="1478" y="227"/>
                </a:cubicBezTo>
                <a:cubicBezTo>
                  <a:pt x="1491" y="302"/>
                  <a:pt x="1538" y="345"/>
                  <a:pt x="1569" y="407"/>
                </a:cubicBezTo>
                <a:cubicBezTo>
                  <a:pt x="1596" y="464"/>
                  <a:pt x="1649" y="522"/>
                  <a:pt x="1641" y="586"/>
                </a:cubicBezTo>
                <a:cubicBezTo>
                  <a:pt x="1634" y="648"/>
                  <a:pt x="1639" y="708"/>
                  <a:pt x="1629" y="768"/>
                </a:cubicBezTo>
                <a:cubicBezTo>
                  <a:pt x="1618" y="828"/>
                  <a:pt x="1629" y="896"/>
                  <a:pt x="1599" y="947"/>
                </a:cubicBezTo>
                <a:cubicBezTo>
                  <a:pt x="1562" y="1009"/>
                  <a:pt x="1540" y="1070"/>
                  <a:pt x="1472" y="1117"/>
                </a:cubicBezTo>
                <a:cubicBezTo>
                  <a:pt x="1407" y="1162"/>
                  <a:pt x="1359" y="1230"/>
                  <a:pt x="1298" y="1278"/>
                </a:cubicBezTo>
                <a:cubicBezTo>
                  <a:pt x="1245" y="1322"/>
                  <a:pt x="1178" y="1338"/>
                  <a:pt x="1118" y="1369"/>
                </a:cubicBezTo>
                <a:cubicBezTo>
                  <a:pt x="1062" y="1396"/>
                  <a:pt x="997" y="1398"/>
                  <a:pt x="937" y="1405"/>
                </a:cubicBezTo>
                <a:cubicBezTo>
                  <a:pt x="876" y="1412"/>
                  <a:pt x="812" y="1408"/>
                  <a:pt x="757" y="1381"/>
                </a:cubicBezTo>
                <a:cubicBezTo>
                  <a:pt x="698" y="1352"/>
                  <a:pt x="620" y="1359"/>
                  <a:pt x="576" y="1309"/>
                </a:cubicBezTo>
                <a:cubicBezTo>
                  <a:pt x="526" y="1254"/>
                  <a:pt x="460" y="1227"/>
                  <a:pt x="396" y="1201"/>
                </a:cubicBezTo>
                <a:lnTo>
                  <a:pt x="354" y="1189"/>
                </a:lnTo>
              </a:path>
            </a:pathLst>
          </a:custGeom>
          <a:ln w="36000">
            <a:solidFill>
              <a:srgbClr val="FF0000"/>
            </a:solidFill>
            <a:round/>
          </a:ln>
        </p:spPr>
      </p:sp>
      <p:sp>
        <p:nvSpPr>
          <p:cNvPr id="393" name="CustomShape 22"/>
          <p:cNvSpPr/>
          <p:nvPr/>
        </p:nvSpPr>
        <p:spPr>
          <a:xfrm>
            <a:off x="1274040" y="442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4" name="CustomShape 23"/>
          <p:cNvSpPr/>
          <p:nvPr/>
        </p:nvSpPr>
        <p:spPr>
          <a:xfrm>
            <a:off x="1310040" y="3960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5" name="CustomShape 24"/>
          <p:cNvSpPr/>
          <p:nvPr/>
        </p:nvSpPr>
        <p:spPr>
          <a:xfrm>
            <a:off x="1489680" y="4176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6" name="CustomShape 25"/>
          <p:cNvSpPr/>
          <p:nvPr/>
        </p:nvSpPr>
        <p:spPr>
          <a:xfrm>
            <a:off x="950040" y="4212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7" name="Line 26"/>
          <p:cNvSpPr/>
          <p:nvPr/>
        </p:nvSpPr>
        <p:spPr>
          <a:xfrm>
            <a:off x="4860000" y="2340000"/>
            <a:ext cx="1332000" cy="118800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8" name="TextShape 27"/>
          <p:cNvSpPr txBox="1"/>
          <p:nvPr/>
        </p:nvSpPr>
        <p:spPr>
          <a:xfrm>
            <a:off x="965160" y="4059000"/>
            <a:ext cx="777600" cy="261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ru-RU" sz="440" b="0" strike="noStrike" spc="-1">
                <a:solidFill>
                  <a:srgbClr val="000000"/>
                </a:solidFill>
                <a:latin typeface="Calibri"/>
                <a:ea typeface="DejaVu Sans"/>
              </a:rPr>
              <a:t>оз. Без названия </a:t>
            </a:r>
            <a:endParaRPr lang="ru-RU" sz="440" b="0" strike="noStrike" spc="-1">
              <a:latin typeface="Open Sans"/>
            </a:endParaRPr>
          </a:p>
          <a:p>
            <a:r>
              <a:rPr lang="ru-RU" sz="44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(северо-западнее </a:t>
            </a:r>
            <a:endParaRPr lang="ru-RU" sz="440" b="0" strike="noStrike" spc="-1">
              <a:latin typeface="Open Sans"/>
            </a:endParaRPr>
          </a:p>
          <a:p>
            <a:r>
              <a:rPr lang="ru-RU" sz="440" b="0" strike="noStrike" spc="-1">
                <a:solidFill>
                  <a:srgbClr val="000000"/>
                </a:solidFill>
                <a:latin typeface="Calibri"/>
                <a:ea typeface="DejaVu Sans"/>
              </a:rPr>
              <a:t>2,5 км д. Журавлевка)</a:t>
            </a:r>
            <a:endParaRPr lang="ru-RU" sz="440" b="0" strike="noStrike" spc="-1"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177</Words>
  <Application>Microsoft Office PowerPoint</Application>
  <PresentationFormat>Произвольный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31</cp:revision>
  <cp:lastPrinted>2024-06-27T10:26:17Z</cp:lastPrinted>
  <dcterms:created xsi:type="dcterms:W3CDTF">2024-04-05T01:24:23Z</dcterms:created>
  <dcterms:modified xsi:type="dcterms:W3CDTF">2024-07-02T05:51:39Z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