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0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Рисунок 251"/>
          <p:cNvPicPr/>
          <p:nvPr/>
        </p:nvPicPr>
        <p:blipFill>
          <a:blip r:embed="rId2"/>
          <a:stretch/>
        </p:blipFill>
        <p:spPr>
          <a:xfrm>
            <a:off x="899640" y="3869280"/>
            <a:ext cx="3263040" cy="1799280"/>
          </a:xfrm>
          <a:prstGeom prst="rect">
            <a:avLst/>
          </a:prstGeom>
          <a:ln>
            <a:noFill/>
          </a:ln>
        </p:spPr>
      </p:pic>
      <p:pic>
        <p:nvPicPr>
          <p:cNvPr id="253" name="Рисунок 252"/>
          <p:cNvPicPr/>
          <p:nvPr/>
        </p:nvPicPr>
        <p:blipFill>
          <a:blip r:embed="rId3"/>
          <a:stretch/>
        </p:blipFill>
        <p:spPr>
          <a:xfrm>
            <a:off x="5151600" y="1906200"/>
            <a:ext cx="4926960" cy="3672720"/>
          </a:xfrm>
          <a:prstGeom prst="rect">
            <a:avLst/>
          </a:prstGeom>
          <a:ln>
            <a:noFill/>
          </a:ln>
        </p:spPr>
      </p:pic>
      <p:sp>
        <p:nvSpPr>
          <p:cNvPr id="254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1799280" y="61668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0" y="1360080"/>
            <a:ext cx="1738080" cy="82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Большое Сливное</a:t>
            </a:r>
            <a:endParaRPr lang="ru-RU" sz="16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(Сливное)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260" name="CustomShape 7"/>
          <p:cNvSpPr/>
          <p:nvPr/>
        </p:nvSpPr>
        <p:spPr>
          <a:xfrm>
            <a:off x="1517400" y="13600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68°37′51″           55°18′51″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68°38′48″           55°18′50″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68°38′43″           55°18′24″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68°37′48″           55°18′26″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61" name="CustomShape 8"/>
          <p:cNvSpPr/>
          <p:nvPr/>
        </p:nvSpPr>
        <p:spPr>
          <a:xfrm>
            <a:off x="143928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62" name="CustomShape 9"/>
          <p:cNvSpPr/>
          <p:nvPr/>
        </p:nvSpPr>
        <p:spPr>
          <a:xfrm>
            <a:off x="4499280" y="1439640"/>
            <a:ext cx="16200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137,14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63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Петуховский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264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65" name="CustomShape 12"/>
          <p:cNvSpPr/>
          <p:nvPr/>
        </p:nvSpPr>
        <p:spPr>
          <a:xfrm>
            <a:off x="4140000" y="3240000"/>
            <a:ext cx="1495440" cy="41544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66" name="CustomShape 13"/>
          <p:cNvSpPr/>
          <p:nvPr/>
        </p:nvSpPr>
        <p:spPr>
          <a:xfrm>
            <a:off x="4680000" y="3780000"/>
            <a:ext cx="1620000" cy="52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67" name="CustomShape 14"/>
          <p:cNvSpPr/>
          <p:nvPr/>
        </p:nvSpPr>
        <p:spPr>
          <a:xfrm>
            <a:off x="4140000" y="378216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CustomShape 15"/>
          <p:cNvSpPr/>
          <p:nvPr/>
        </p:nvSpPr>
        <p:spPr>
          <a:xfrm>
            <a:off x="4345920" y="1677240"/>
            <a:ext cx="2015640" cy="579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Большое Сливное</a:t>
            </a:r>
            <a:endParaRPr lang="ru-RU" sz="16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(Сливное)</a:t>
            </a:r>
            <a:endParaRPr lang="ru-RU" sz="1600" b="0" strike="noStrike" spc="-1">
              <a:latin typeface="Open Sans"/>
            </a:endParaRPr>
          </a:p>
        </p:txBody>
      </p:sp>
      <p:pic>
        <p:nvPicPr>
          <p:cNvPr id="269" name="Picture 3_ 8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270" name="Line 16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1" name="CustomShape 17"/>
          <p:cNvSpPr/>
          <p:nvPr/>
        </p:nvSpPr>
        <p:spPr>
          <a:xfrm>
            <a:off x="3940560" y="4359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272" name="CustomShape 18"/>
          <p:cNvSpPr/>
          <p:nvPr/>
        </p:nvSpPr>
        <p:spPr>
          <a:xfrm>
            <a:off x="3315960" y="3919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73" name="CustomShape 19"/>
          <p:cNvSpPr/>
          <p:nvPr/>
        </p:nvSpPr>
        <p:spPr>
          <a:xfrm>
            <a:off x="3929040" y="39398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74" name="CustomShape 20"/>
          <p:cNvSpPr/>
          <p:nvPr/>
        </p:nvSpPr>
        <p:spPr>
          <a:xfrm>
            <a:off x="3245400" y="4372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75" name="CustomShape 21"/>
          <p:cNvSpPr/>
          <p:nvPr/>
        </p:nvSpPr>
        <p:spPr>
          <a:xfrm>
            <a:off x="3430800" y="3927240"/>
            <a:ext cx="600840" cy="814320"/>
          </a:xfrm>
          <a:custGeom>
            <a:avLst/>
            <a:gdLst/>
            <a:ahLst/>
            <a:cxnLst/>
            <a:rect l="l" t="t" r="r" b="b"/>
            <a:pathLst>
              <a:path w="1670" h="2263">
                <a:moveTo>
                  <a:pt x="886" y="184"/>
                </a:moveTo>
                <a:cubicBezTo>
                  <a:pt x="945" y="294"/>
                  <a:pt x="1053" y="241"/>
                  <a:pt x="1151" y="290"/>
                </a:cubicBezTo>
                <a:cubicBezTo>
                  <a:pt x="1237" y="334"/>
                  <a:pt x="1333" y="361"/>
                  <a:pt x="1414" y="413"/>
                </a:cubicBezTo>
                <a:cubicBezTo>
                  <a:pt x="1508" y="473"/>
                  <a:pt x="1536" y="584"/>
                  <a:pt x="1582" y="678"/>
                </a:cubicBezTo>
                <a:cubicBezTo>
                  <a:pt x="1623" y="762"/>
                  <a:pt x="1621" y="862"/>
                  <a:pt x="1653" y="951"/>
                </a:cubicBezTo>
                <a:cubicBezTo>
                  <a:pt x="1683" y="1034"/>
                  <a:pt x="1666" y="1128"/>
                  <a:pt x="1661" y="1216"/>
                </a:cubicBezTo>
                <a:cubicBezTo>
                  <a:pt x="1655" y="1310"/>
                  <a:pt x="1603" y="1389"/>
                  <a:pt x="1582" y="1480"/>
                </a:cubicBezTo>
                <a:cubicBezTo>
                  <a:pt x="1560" y="1575"/>
                  <a:pt x="1501" y="1658"/>
                  <a:pt x="1458" y="1745"/>
                </a:cubicBezTo>
                <a:cubicBezTo>
                  <a:pt x="1417" y="1830"/>
                  <a:pt x="1391" y="1925"/>
                  <a:pt x="1397" y="2018"/>
                </a:cubicBezTo>
                <a:cubicBezTo>
                  <a:pt x="1404" y="2129"/>
                  <a:pt x="1315" y="2218"/>
                  <a:pt x="1220" y="2248"/>
                </a:cubicBezTo>
                <a:cubicBezTo>
                  <a:pt x="1133" y="2276"/>
                  <a:pt x="1039" y="2260"/>
                  <a:pt x="956" y="2230"/>
                </a:cubicBezTo>
                <a:cubicBezTo>
                  <a:pt x="840" y="2189"/>
                  <a:pt x="726" y="2135"/>
                  <a:pt x="630" y="2062"/>
                </a:cubicBezTo>
                <a:cubicBezTo>
                  <a:pt x="542" y="1997"/>
                  <a:pt x="455" y="1952"/>
                  <a:pt x="365" y="1904"/>
                </a:cubicBezTo>
                <a:cubicBezTo>
                  <a:pt x="266" y="1851"/>
                  <a:pt x="189" y="1761"/>
                  <a:pt x="100" y="1692"/>
                </a:cubicBezTo>
                <a:cubicBezTo>
                  <a:pt x="0" y="1613"/>
                  <a:pt x="86" y="1510"/>
                  <a:pt x="56" y="1419"/>
                </a:cubicBezTo>
                <a:cubicBezTo>
                  <a:pt x="27" y="1329"/>
                  <a:pt x="67" y="1247"/>
                  <a:pt x="39" y="1154"/>
                </a:cubicBezTo>
                <a:cubicBezTo>
                  <a:pt x="14" y="1070"/>
                  <a:pt x="-25" y="999"/>
                  <a:pt x="21" y="890"/>
                </a:cubicBezTo>
                <a:cubicBezTo>
                  <a:pt x="63" y="792"/>
                  <a:pt x="102" y="712"/>
                  <a:pt x="144" y="625"/>
                </a:cubicBezTo>
                <a:cubicBezTo>
                  <a:pt x="192" y="525"/>
                  <a:pt x="281" y="416"/>
                  <a:pt x="391" y="413"/>
                </a:cubicBezTo>
                <a:cubicBezTo>
                  <a:pt x="585" y="407"/>
                  <a:pt x="384" y="263"/>
                  <a:pt x="488" y="210"/>
                </a:cubicBezTo>
                <a:cubicBezTo>
                  <a:pt x="589" y="159"/>
                  <a:pt x="574" y="48"/>
                  <a:pt x="709" y="9"/>
                </a:cubicBezTo>
                <a:cubicBezTo>
                  <a:pt x="863" y="-37"/>
                  <a:pt x="835" y="106"/>
                  <a:pt x="868" y="166"/>
                </a:cubicBezTo>
                <a:lnTo>
                  <a:pt x="929" y="210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CustomShape 22"/>
          <p:cNvSpPr/>
          <p:nvPr/>
        </p:nvSpPr>
        <p:spPr>
          <a:xfrm>
            <a:off x="3434040" y="4464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23"/>
          <p:cNvSpPr/>
          <p:nvPr/>
        </p:nvSpPr>
        <p:spPr>
          <a:xfrm>
            <a:off x="3974040" y="4140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CustomShape 24"/>
          <p:cNvSpPr/>
          <p:nvPr/>
        </p:nvSpPr>
        <p:spPr>
          <a:xfrm>
            <a:off x="3937680" y="4500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9" name="CustomShape 25"/>
          <p:cNvSpPr/>
          <p:nvPr/>
        </p:nvSpPr>
        <p:spPr>
          <a:xfrm>
            <a:off x="3470040" y="4104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Line 26"/>
          <p:cNvSpPr/>
          <p:nvPr/>
        </p:nvSpPr>
        <p:spPr>
          <a:xfrm>
            <a:off x="5760000" y="1980000"/>
            <a:ext cx="3995280" cy="68364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155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31</cp:revision>
  <cp:lastPrinted>2024-06-27T10:26:17Z</cp:lastPrinted>
  <dcterms:created xsi:type="dcterms:W3CDTF">2024-04-05T01:24:23Z</dcterms:created>
  <dcterms:modified xsi:type="dcterms:W3CDTF">2024-07-02T05:47:08Z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