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87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303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8132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44430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609600" y="3371561"/>
            <a:ext cx="10972320" cy="4431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060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079599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6847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481631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609600" y="2705921"/>
            <a:ext cx="10972320" cy="4431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11670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0268817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606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4167269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0096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609600" y="3682080"/>
            <a:ext cx="1097232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58699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32320" y="160452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60960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6232320" y="3682080"/>
            <a:ext cx="53544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473367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609600" y="541481"/>
            <a:ext cx="10972320" cy="609398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ru-RU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31952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8029440" y="160452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60960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431952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8029440" y="3682080"/>
            <a:ext cx="3532800" cy="1896840"/>
          </a:xfrm>
          <a:prstGeom prst="rect">
            <a:avLst/>
          </a:prstGeom>
        </p:spPr>
        <p:txBody>
          <a:bodyPr lIns="0" tIns="0" rIns="0" bIns="0">
            <a:normAutofit fontScale="76000"/>
          </a:bodyPr>
          <a:lstStyle/>
          <a:p>
            <a:endParaRPr lang="ru-RU" sz="32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43679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037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285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096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334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5766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2275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569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57FC7-8DB3-49A3-94F9-E7027D2BC5C2}" type="datetimeFigureOut">
              <a:rPr lang="ru-RU" smtClean="0"/>
              <a:t>06.09.2021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0A8DD-12F4-468F-9FF0-3E2315C847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1819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09600" y="273600"/>
            <a:ext cx="10972320" cy="1144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ru-RU" sz="4400" b="0" strike="noStrike" spc="-1">
                <a:latin typeface="Arial"/>
              </a:rPr>
              <a:t>Для правки текста заглавия щёлкните мышью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09600" y="1604520"/>
            <a:ext cx="1097232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3200" b="0" strike="noStrike" spc="-1"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800" b="0" strike="noStrike" spc="-1"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400" b="0" strike="noStrike" spc="-1"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2000" b="0" strike="noStrike" spc="-1"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latin typeface="Arial"/>
              </a:rPr>
              <a:t>Седьмой уровень структуры</a:t>
            </a:r>
          </a:p>
        </p:txBody>
      </p:sp>
    </p:spTree>
    <p:extLst>
      <p:ext uri="{BB962C8B-B14F-4D97-AF65-F5344CB8AC3E}">
        <p14:creationId xmlns:p14="http://schemas.microsoft.com/office/powerpoint/2010/main" val="3339357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32000" indent="-324000" algn="l" defTabSz="914400" rtl="0" eaLnBrk="1" latinLnBrk="0" hangingPunct="1">
        <a:lnSpc>
          <a:spcPct val="90000"/>
        </a:lnSpc>
        <a:spcBef>
          <a:spcPts val="1417"/>
        </a:spcBef>
        <a:buClr>
          <a:srgbClr val="000000"/>
        </a:buClr>
        <a:buSzPct val="45000"/>
        <a:buFont typeface="Wingdings" charset="2"/>
        <a:buChar char="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280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2"/>
          <p:cNvPicPr/>
          <p:nvPr/>
        </p:nvPicPr>
        <p:blipFill>
          <a:blip r:embed="rId2"/>
          <a:srcRect l="8238" t="15757" r="31467" b="16849"/>
          <a:stretch/>
        </p:blipFill>
        <p:spPr>
          <a:xfrm>
            <a:off x="1528680" y="3914640"/>
            <a:ext cx="3288600" cy="2940840"/>
          </a:xfrm>
          <a:prstGeom prst="rect">
            <a:avLst/>
          </a:prstGeom>
          <a:ln>
            <a:noFill/>
          </a:ln>
        </p:spPr>
      </p:pic>
      <p:pic>
        <p:nvPicPr>
          <p:cNvPr id="45" name="Рисунок 2"/>
          <p:cNvPicPr/>
          <p:nvPr/>
        </p:nvPicPr>
        <p:blipFill>
          <a:blip r:embed="rId3"/>
          <a:stretch/>
        </p:blipFill>
        <p:spPr>
          <a:xfrm>
            <a:off x="1788960" y="225360"/>
            <a:ext cx="416880" cy="384840"/>
          </a:xfrm>
          <a:prstGeom prst="rect">
            <a:avLst/>
          </a:prstGeom>
          <a:ln>
            <a:noFill/>
          </a:ln>
        </p:spPr>
      </p:pic>
      <p:sp>
        <p:nvSpPr>
          <p:cNvPr id="46" name="CustomShape 1"/>
          <p:cNvSpPr/>
          <p:nvPr/>
        </p:nvSpPr>
        <p:spPr>
          <a:xfrm>
            <a:off x="3970200" y="249120"/>
            <a:ext cx="4823640" cy="33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ru-RU" sz="1600" b="1" spc="-1">
                <a:solidFill>
                  <a:srgbClr val="000000"/>
                </a:solidFill>
              </a:rPr>
              <a:t>СХЕМА ГРАНИЦ РЫБОВОДНОГО УЧАСТКА</a:t>
            </a:r>
            <a:endParaRPr lang="ru-RU" sz="1600" spc="-1">
              <a:solidFill>
                <a:prstClr val="black"/>
              </a:solidFill>
            </a:endParaRPr>
          </a:p>
        </p:txBody>
      </p:sp>
      <p:sp>
        <p:nvSpPr>
          <p:cNvPr id="47" name="CustomShape 2"/>
          <p:cNvSpPr/>
          <p:nvPr/>
        </p:nvSpPr>
        <p:spPr>
          <a:xfrm>
            <a:off x="1703280" y="1557360"/>
            <a:ext cx="1743840" cy="5781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/>
            <a:r>
              <a:rPr lang="ru-RU" sz="1600" b="1" spc="-1">
                <a:solidFill>
                  <a:srgbClr val="000000"/>
                </a:solidFill>
              </a:rPr>
              <a:t>оз. Большой Желтик</a:t>
            </a:r>
            <a:endParaRPr lang="ru-RU" sz="1600" spc="-1">
              <a:solidFill>
                <a:prstClr val="black"/>
              </a:solidFill>
            </a:endParaRPr>
          </a:p>
        </p:txBody>
      </p:sp>
      <p:sp>
        <p:nvSpPr>
          <p:cNvPr id="48" name="CustomShape 3"/>
          <p:cNvSpPr/>
          <p:nvPr/>
        </p:nvSpPr>
        <p:spPr>
          <a:xfrm>
            <a:off x="7742280" y="1235160"/>
            <a:ext cx="2978640" cy="63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/>
            <a:r>
              <a:rPr lang="ru-RU" sz="1200" b="1" spc="-1">
                <a:solidFill>
                  <a:srgbClr val="000000"/>
                </a:solidFill>
              </a:rPr>
              <a:t>Лебяжьевский муниципальный округ</a:t>
            </a:r>
            <a:endParaRPr lang="ru-RU" sz="1200" spc="-1">
              <a:solidFill>
                <a:prstClr val="black"/>
              </a:solidFill>
            </a:endParaRPr>
          </a:p>
          <a:p>
            <a:pPr algn="ctr"/>
            <a:endParaRPr lang="ru-RU" sz="1200" spc="-1">
              <a:solidFill>
                <a:prstClr val="black"/>
              </a:solidFill>
            </a:endParaRPr>
          </a:p>
        </p:txBody>
      </p:sp>
      <p:sp>
        <p:nvSpPr>
          <p:cNvPr id="49" name="CustomShape 4"/>
          <p:cNvSpPr/>
          <p:nvPr/>
        </p:nvSpPr>
        <p:spPr>
          <a:xfrm>
            <a:off x="1848000" y="752400"/>
            <a:ext cx="1554840" cy="63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/>
            <a:r>
              <a:rPr lang="ru-RU" sz="1200" b="1" spc="-1">
                <a:solidFill>
                  <a:srgbClr val="000000"/>
                </a:solidFill>
              </a:rPr>
              <a:t>Наименование рыбоводного</a:t>
            </a:r>
            <a:endParaRPr lang="ru-RU" sz="1200" spc="-1">
              <a:solidFill>
                <a:prstClr val="black"/>
              </a:solidFill>
            </a:endParaRPr>
          </a:p>
          <a:p>
            <a:pPr algn="ctr"/>
            <a:r>
              <a:rPr lang="ru-RU" sz="1200" b="1" spc="-1">
                <a:solidFill>
                  <a:srgbClr val="000000"/>
                </a:solidFill>
              </a:rPr>
              <a:t>участка</a:t>
            </a:r>
            <a:endParaRPr lang="ru-RU" sz="1200" spc="-1">
              <a:solidFill>
                <a:prstClr val="black"/>
              </a:solidFill>
            </a:endParaRPr>
          </a:p>
        </p:txBody>
      </p:sp>
      <p:sp>
        <p:nvSpPr>
          <p:cNvPr id="50" name="CustomShape 5"/>
          <p:cNvSpPr/>
          <p:nvPr/>
        </p:nvSpPr>
        <p:spPr>
          <a:xfrm>
            <a:off x="3719640" y="784080"/>
            <a:ext cx="1637280" cy="63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/>
            <a:r>
              <a:rPr lang="ru-RU" sz="1200" b="1" spc="-1">
                <a:solidFill>
                  <a:srgbClr val="000000"/>
                </a:solidFill>
              </a:rPr>
              <a:t>Описание границ  рыбоводного </a:t>
            </a:r>
            <a:endParaRPr lang="ru-RU" sz="1200" spc="-1">
              <a:solidFill>
                <a:prstClr val="black"/>
              </a:solidFill>
            </a:endParaRPr>
          </a:p>
          <a:p>
            <a:pPr algn="ctr"/>
            <a:r>
              <a:rPr lang="ru-RU" sz="1200" b="1" spc="-1">
                <a:solidFill>
                  <a:srgbClr val="000000"/>
                </a:solidFill>
              </a:rPr>
              <a:t>участка</a:t>
            </a:r>
            <a:endParaRPr lang="ru-RU" sz="1200" spc="-1">
              <a:solidFill>
                <a:prstClr val="black"/>
              </a:solidFill>
            </a:endParaRPr>
          </a:p>
        </p:txBody>
      </p:sp>
      <p:sp>
        <p:nvSpPr>
          <p:cNvPr id="51" name="CustomShape 6"/>
          <p:cNvSpPr/>
          <p:nvPr/>
        </p:nvSpPr>
        <p:spPr>
          <a:xfrm>
            <a:off x="3473400" y="1492200"/>
            <a:ext cx="2445480" cy="15980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ru-RU" sz="1100" spc="-1">
                <a:solidFill>
                  <a:srgbClr val="000000"/>
                </a:solidFill>
              </a:rPr>
              <a:t>Географические координаты точек</a:t>
            </a:r>
            <a:endParaRPr lang="ru-RU" sz="1100" spc="-1">
              <a:solidFill>
                <a:prstClr val="black"/>
              </a:solidFill>
            </a:endParaRPr>
          </a:p>
          <a:p>
            <a:pPr algn="ctr"/>
            <a:r>
              <a:rPr lang="ru-RU" sz="1100" spc="-1">
                <a:solidFill>
                  <a:srgbClr val="000000"/>
                </a:solidFill>
              </a:rPr>
              <a:t>(с использованием системы         координат WGS84)</a:t>
            </a:r>
            <a:endParaRPr lang="ru-RU" sz="1100" spc="-1">
              <a:solidFill>
                <a:prstClr val="black"/>
              </a:solidFill>
            </a:endParaRPr>
          </a:p>
          <a:p>
            <a:r>
              <a:rPr lang="ru-RU" sz="1100" spc="-1">
                <a:solidFill>
                  <a:srgbClr val="000000"/>
                </a:solidFill>
              </a:rPr>
              <a:t>№</a:t>
            </a:r>
            <a:endParaRPr lang="ru-RU" sz="1100" spc="-1">
              <a:solidFill>
                <a:prstClr val="black"/>
              </a:solidFill>
            </a:endParaRPr>
          </a:p>
          <a:p>
            <a:r>
              <a:rPr lang="ru-RU" sz="1100" spc="-1">
                <a:solidFill>
                  <a:srgbClr val="000000"/>
                </a:solidFill>
              </a:rPr>
              <a:t>точ    Е (долгота),   N (широта) </a:t>
            </a:r>
            <a:endParaRPr lang="ru-RU" sz="1100" spc="-1">
              <a:solidFill>
                <a:prstClr val="black"/>
              </a:solidFill>
            </a:endParaRPr>
          </a:p>
          <a:p>
            <a:r>
              <a:rPr lang="ru-RU" sz="1100" spc="-1">
                <a:solidFill>
                  <a:srgbClr val="000000"/>
                </a:solidFill>
              </a:rPr>
              <a:t>ки</a:t>
            </a:r>
            <a:endParaRPr lang="ru-RU" sz="1100" spc="-1">
              <a:solidFill>
                <a:prstClr val="black"/>
              </a:solidFill>
            </a:endParaRPr>
          </a:p>
          <a:p>
            <a:r>
              <a:rPr lang="ru-RU" sz="1100" spc="-1">
                <a:solidFill>
                  <a:srgbClr val="000000"/>
                </a:solidFill>
              </a:rPr>
              <a:t>1.        66°21′56″       55°13′44″</a:t>
            </a:r>
            <a:endParaRPr lang="ru-RU" sz="1100" spc="-1">
              <a:solidFill>
                <a:prstClr val="black"/>
              </a:solidFill>
            </a:endParaRPr>
          </a:p>
          <a:p>
            <a:r>
              <a:rPr lang="ru-RU" sz="1100" spc="-1">
                <a:solidFill>
                  <a:srgbClr val="000000"/>
                </a:solidFill>
              </a:rPr>
              <a:t>2.        66°22′10″       55°13′25″</a:t>
            </a:r>
            <a:endParaRPr lang="ru-RU" sz="1100" spc="-1">
              <a:solidFill>
                <a:prstClr val="black"/>
              </a:solidFill>
            </a:endParaRPr>
          </a:p>
          <a:p>
            <a:r>
              <a:rPr lang="ru-RU" sz="1100" spc="-1">
                <a:solidFill>
                  <a:srgbClr val="000000"/>
                </a:solidFill>
              </a:rPr>
              <a:t>3.        66°21′41″       55°13′30″</a:t>
            </a:r>
            <a:endParaRPr lang="ru-RU" sz="1100" spc="-1">
              <a:solidFill>
                <a:prstClr val="black"/>
              </a:solidFill>
            </a:endParaRPr>
          </a:p>
        </p:txBody>
      </p:sp>
      <p:sp>
        <p:nvSpPr>
          <p:cNvPr id="52" name="CustomShape 7"/>
          <p:cNvSpPr/>
          <p:nvPr/>
        </p:nvSpPr>
        <p:spPr>
          <a:xfrm>
            <a:off x="6307680" y="752400"/>
            <a:ext cx="1037880" cy="63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6800" rIns="90000" bIns="46800">
            <a:noAutofit/>
          </a:bodyPr>
          <a:lstStyle/>
          <a:p>
            <a:pPr algn="ctr"/>
            <a:r>
              <a:rPr lang="ru-RU" sz="1200" b="1" spc="-1">
                <a:solidFill>
                  <a:srgbClr val="000000"/>
                </a:solidFill>
              </a:rPr>
              <a:t>длина (м),</a:t>
            </a:r>
            <a:endParaRPr lang="ru-RU" sz="1200" spc="-1">
              <a:solidFill>
                <a:prstClr val="black"/>
              </a:solidFill>
            </a:endParaRPr>
          </a:p>
          <a:p>
            <a:pPr algn="ctr"/>
            <a:r>
              <a:rPr lang="ru-RU" sz="1200" b="1" spc="-1">
                <a:solidFill>
                  <a:srgbClr val="000000"/>
                </a:solidFill>
              </a:rPr>
              <a:t>ширина (м),</a:t>
            </a:r>
            <a:endParaRPr lang="ru-RU" sz="1200" spc="-1">
              <a:solidFill>
                <a:prstClr val="black"/>
              </a:solidFill>
            </a:endParaRPr>
          </a:p>
          <a:p>
            <a:pPr algn="ctr"/>
            <a:r>
              <a:rPr lang="ru-RU" sz="1200" b="1" spc="-1">
                <a:solidFill>
                  <a:srgbClr val="000000"/>
                </a:solidFill>
              </a:rPr>
              <a:t>площадь (га)</a:t>
            </a:r>
            <a:endParaRPr lang="ru-RU" sz="1200" spc="-1">
              <a:solidFill>
                <a:prstClr val="black"/>
              </a:solidFill>
            </a:endParaRPr>
          </a:p>
        </p:txBody>
      </p:sp>
      <p:sp>
        <p:nvSpPr>
          <p:cNvPr id="53" name="CustomShape 8"/>
          <p:cNvSpPr/>
          <p:nvPr/>
        </p:nvSpPr>
        <p:spPr>
          <a:xfrm>
            <a:off x="2787600" y="3149640"/>
            <a:ext cx="2364480" cy="5936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/>
            <a:r>
              <a:rPr lang="ru-RU" sz="1100" spc="-1">
                <a:solidFill>
                  <a:srgbClr val="000000"/>
                </a:solidFill>
              </a:rPr>
              <a:t>от т. 1 до т. 2 по береговой линии; от т. 2 до т. 3 по береговой линии; от т. 3 до т. 1 по береговой линии</a:t>
            </a:r>
            <a:endParaRPr lang="ru-RU" sz="1100" spc="-1">
              <a:solidFill>
                <a:prstClr val="black"/>
              </a:solidFill>
            </a:endParaRPr>
          </a:p>
        </p:txBody>
      </p:sp>
      <p:sp>
        <p:nvSpPr>
          <p:cNvPr id="54" name="CustomShape 9"/>
          <p:cNvSpPr/>
          <p:nvPr/>
        </p:nvSpPr>
        <p:spPr>
          <a:xfrm>
            <a:off x="8463000" y="588960"/>
            <a:ext cx="1515240" cy="6390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/>
            <a:r>
              <a:rPr lang="ru-RU" sz="1200" b="1" spc="-1">
                <a:solidFill>
                  <a:srgbClr val="000000"/>
                </a:solidFill>
              </a:rPr>
              <a:t>Муниципальное </a:t>
            </a:r>
            <a:endParaRPr lang="ru-RU" sz="1200" spc="-1">
              <a:solidFill>
                <a:prstClr val="black"/>
              </a:solidFill>
            </a:endParaRPr>
          </a:p>
          <a:p>
            <a:pPr algn="ctr"/>
            <a:r>
              <a:rPr lang="ru-RU" sz="1200" b="1" spc="-1">
                <a:solidFill>
                  <a:srgbClr val="000000"/>
                </a:solidFill>
              </a:rPr>
              <a:t>образование, </a:t>
            </a:r>
            <a:endParaRPr lang="ru-RU" sz="1200" spc="-1">
              <a:solidFill>
                <a:prstClr val="black"/>
              </a:solidFill>
            </a:endParaRPr>
          </a:p>
          <a:p>
            <a:pPr algn="ctr"/>
            <a:r>
              <a:rPr lang="ru-RU" sz="1200" b="1" spc="-1">
                <a:solidFill>
                  <a:srgbClr val="000000"/>
                </a:solidFill>
              </a:rPr>
              <a:t>вид рыболовства</a:t>
            </a:r>
            <a:endParaRPr lang="ru-RU" sz="1200" spc="-1">
              <a:solidFill>
                <a:prstClr val="black"/>
              </a:solidFill>
            </a:endParaRPr>
          </a:p>
        </p:txBody>
      </p:sp>
      <p:pic>
        <p:nvPicPr>
          <p:cNvPr id="55" name="Picture 23"/>
          <p:cNvPicPr/>
          <p:nvPr/>
        </p:nvPicPr>
        <p:blipFill>
          <a:blip r:embed="rId4"/>
          <a:stretch/>
        </p:blipFill>
        <p:spPr>
          <a:xfrm>
            <a:off x="6288240" y="1660680"/>
            <a:ext cx="4377240" cy="5218560"/>
          </a:xfrm>
          <a:prstGeom prst="rect">
            <a:avLst/>
          </a:prstGeom>
          <a:ln>
            <a:noFill/>
          </a:ln>
        </p:spPr>
      </p:pic>
      <p:sp>
        <p:nvSpPr>
          <p:cNvPr id="56" name="CustomShape 10"/>
          <p:cNvSpPr/>
          <p:nvPr/>
        </p:nvSpPr>
        <p:spPr>
          <a:xfrm>
            <a:off x="5124360" y="5848200"/>
            <a:ext cx="1553400" cy="24372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ru-RU" sz="1000" b="1" spc="-1">
                <a:solidFill>
                  <a:srgbClr val="000000"/>
                </a:solidFill>
              </a:rPr>
              <a:t>Условные обозначения:</a:t>
            </a:r>
            <a:endParaRPr lang="ru-RU" sz="1000" spc="-1">
              <a:solidFill>
                <a:prstClr val="black"/>
              </a:solidFill>
            </a:endParaRPr>
          </a:p>
        </p:txBody>
      </p:sp>
      <p:sp>
        <p:nvSpPr>
          <p:cNvPr id="57" name="CustomShape 11"/>
          <p:cNvSpPr/>
          <p:nvPr/>
        </p:nvSpPr>
        <p:spPr>
          <a:xfrm>
            <a:off x="4851840" y="6262920"/>
            <a:ext cx="245160" cy="45000"/>
          </a:xfrm>
          <a:custGeom>
            <a:avLst/>
            <a:gdLst/>
            <a:ahLst/>
            <a:cxnLst/>
            <a:rect l="l" t="t" r="r" b="b"/>
            <a:pathLst>
              <a:path w="181998" h="11201">
                <a:moveTo>
                  <a:pt x="32826" y="18212"/>
                </a:moveTo>
                <a:lnTo>
                  <a:pt x="214824" y="18212"/>
                </a:lnTo>
                <a:lnTo>
                  <a:pt x="214824" y="29413"/>
                </a:lnTo>
                <a:lnTo>
                  <a:pt x="32826" y="29413"/>
                </a:lnTo>
                <a:lnTo>
                  <a:pt x="32826" y="18212"/>
                </a:lnTo>
                <a:close/>
              </a:path>
            </a:pathLst>
          </a:custGeom>
          <a:solidFill>
            <a:srgbClr val="FF0000"/>
          </a:solidFill>
          <a:ln w="25560">
            <a:solidFill>
              <a:srgbClr val="FF0000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8" name="CustomShape 12"/>
          <p:cNvSpPr/>
          <p:nvPr/>
        </p:nvSpPr>
        <p:spPr>
          <a:xfrm>
            <a:off x="5196000" y="6196680"/>
            <a:ext cx="1880280" cy="42624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ru-RU" sz="1200" spc="-1">
                <a:solidFill>
                  <a:srgbClr val="000000"/>
                </a:solidFill>
              </a:rPr>
              <a:t> </a:t>
            </a:r>
            <a:r>
              <a:rPr lang="ru-RU" sz="1000" spc="-1">
                <a:solidFill>
                  <a:srgbClr val="000000"/>
                </a:solidFill>
              </a:rPr>
              <a:t>-  Граница рыбоводного      </a:t>
            </a:r>
            <a:endParaRPr lang="ru-RU" sz="1000" spc="-1">
              <a:solidFill>
                <a:prstClr val="black"/>
              </a:solidFill>
            </a:endParaRPr>
          </a:p>
          <a:p>
            <a:r>
              <a:rPr lang="ru-RU" sz="1000" spc="-1">
                <a:solidFill>
                  <a:srgbClr val="000000"/>
                </a:solidFill>
              </a:rPr>
              <a:t>     участка</a:t>
            </a:r>
            <a:endParaRPr lang="ru-RU" sz="1000" spc="-1">
              <a:solidFill>
                <a:prstClr val="black"/>
              </a:solidFill>
            </a:endParaRPr>
          </a:p>
        </p:txBody>
      </p:sp>
      <p:sp>
        <p:nvSpPr>
          <p:cNvPr id="59" name="CustomShape 13"/>
          <p:cNvSpPr/>
          <p:nvPr/>
        </p:nvSpPr>
        <p:spPr>
          <a:xfrm>
            <a:off x="4616400" y="3932280"/>
            <a:ext cx="2061360" cy="33480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ru-RU" sz="1600" spc="-1">
                <a:solidFill>
                  <a:srgbClr val="0070C0"/>
                </a:solidFill>
              </a:rPr>
              <a:t>оз. Большой Желтик</a:t>
            </a:r>
            <a:endParaRPr lang="ru-RU" sz="1600" spc="-1">
              <a:solidFill>
                <a:prstClr val="black"/>
              </a:solidFill>
            </a:endParaRPr>
          </a:p>
        </p:txBody>
      </p:sp>
      <p:sp>
        <p:nvSpPr>
          <p:cNvPr id="60" name="Line 14"/>
          <p:cNvSpPr/>
          <p:nvPr/>
        </p:nvSpPr>
        <p:spPr>
          <a:xfrm flipH="1" flipV="1">
            <a:off x="6456000" y="4242960"/>
            <a:ext cx="1181160" cy="265320"/>
          </a:xfrm>
          <a:prstGeom prst="line">
            <a:avLst/>
          </a:prstGeom>
          <a:ln w="9360">
            <a:solidFill>
              <a:srgbClr val="FF0000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1" name="CustomShape 15"/>
          <p:cNvSpPr/>
          <p:nvPr/>
        </p:nvSpPr>
        <p:spPr>
          <a:xfrm>
            <a:off x="5916000" y="1547640"/>
            <a:ext cx="1653840" cy="27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r>
              <a:rPr lang="ru-RU" sz="1200" spc="-1">
                <a:solidFill>
                  <a:srgbClr val="000000"/>
                </a:solidFill>
              </a:rPr>
              <a:t>Площадь – </a:t>
            </a:r>
            <a:r>
              <a:rPr lang="ru-RU" sz="1200" b="1" spc="-1">
                <a:solidFill>
                  <a:srgbClr val="000000"/>
                </a:solidFill>
              </a:rPr>
              <a:t>40,6 га</a:t>
            </a:r>
            <a:r>
              <a:rPr lang="ru-RU" sz="1200" spc="-1">
                <a:solidFill>
                  <a:srgbClr val="000000"/>
                </a:solidFill>
              </a:rPr>
              <a:t> </a:t>
            </a:r>
            <a:endParaRPr lang="ru-RU" sz="1200" spc="-1">
              <a:solidFill>
                <a:prstClr val="black"/>
              </a:solidFill>
            </a:endParaRPr>
          </a:p>
        </p:txBody>
      </p:sp>
      <p:sp>
        <p:nvSpPr>
          <p:cNvPr id="62" name="CustomShape 16"/>
          <p:cNvSpPr/>
          <p:nvPr/>
        </p:nvSpPr>
        <p:spPr>
          <a:xfrm>
            <a:off x="8010480" y="1587600"/>
            <a:ext cx="2440800" cy="2739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6800" rIns="90000" bIns="46800">
            <a:noAutofit/>
          </a:bodyPr>
          <a:lstStyle/>
          <a:p>
            <a:pPr algn="ctr"/>
            <a:r>
              <a:rPr lang="ru-RU" sz="1200" i="1" spc="-1">
                <a:solidFill>
                  <a:srgbClr val="000000"/>
                </a:solidFill>
              </a:rPr>
              <a:t>Товарное рыбоводство</a:t>
            </a:r>
            <a:endParaRPr lang="ru-RU" sz="1200" spc="-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445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p15="http://schemas.microsoft.com/office/powerpoint/2012/main" xmlns="">
      <p:transition spd="slow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Широкоэкранный</PresentationFormat>
  <Paragraphs>28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10" baseType="lpstr">
      <vt:lpstr>Arial</vt:lpstr>
      <vt:lpstr>Calibri</vt:lpstr>
      <vt:lpstr>Calibri Light</vt:lpstr>
      <vt:lpstr>DejaVu Sans</vt:lpstr>
      <vt:lpstr>Symbol</vt:lpstr>
      <vt:lpstr>Wingdings</vt:lpstr>
      <vt:lpstr>Тема Office</vt:lpstr>
      <vt:lpstr>Office Theme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Тумко Людмила Сергеевна</dc:creator>
  <cp:lastModifiedBy>Тумко Людмила Сергеевна</cp:lastModifiedBy>
  <cp:revision>2</cp:revision>
  <dcterms:created xsi:type="dcterms:W3CDTF">2021-09-06T07:03:00Z</dcterms:created>
  <dcterms:modified xsi:type="dcterms:W3CDTF">2021-09-06T07:05:44Z</dcterms:modified>
</cp:coreProperties>
</file>