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796087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6796800" cy="992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2" name="CustomShape 2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0" y="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5"/>
          <p:cNvSpPr>
            <a:spLocks noGrp="1"/>
          </p:cNvSpPr>
          <p:nvPr>
            <p:ph type="dt"/>
          </p:nvPr>
        </p:nvSpPr>
        <p:spPr>
          <a:xfrm>
            <a:off x="3851280" y="-360"/>
            <a:ext cx="2943360" cy="49356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0800" cy="371952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7440" cy="4465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Для правки формата примечаний щёлкните мышью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0" y="942984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PlaceHolder 9"/>
          <p:cNvSpPr>
            <a:spLocks noGrp="1"/>
          </p:cNvSpPr>
          <p:nvPr>
            <p:ph type="sldNum"/>
          </p:nvPr>
        </p:nvSpPr>
        <p:spPr>
          <a:xfrm>
            <a:off x="3851280" y="9429480"/>
            <a:ext cx="2943360" cy="4935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/>
            <a:fld id="{1C3682F7-447E-4A5A-90C2-7EAD1E794BC0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3851280" y="9429840"/>
            <a:ext cx="2943360" cy="493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2C277368-03E6-46BE-904D-F8912C269C49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4040" cy="3722760"/>
          </a:xfrm>
          <a:prstGeom prst="rect">
            <a:avLst/>
          </a:prstGeom>
        </p:spPr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79320" y="4714560"/>
            <a:ext cx="5440320" cy="446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684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956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4680"/>
            <a:ext cx="8226360" cy="52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6840" y="274680"/>
            <a:ext cx="8226360" cy="11397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722B434D-6AF3-40BA-B364-39E1439D0867}" type="slidenum">
              <a:rPr b="0" lang="ru-RU" sz="1200" spc="-1" strike="noStrike">
                <a:solidFill>
                  <a:srgbClr val="898989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1" descr=""/>
          <p:cNvPicPr/>
          <p:nvPr/>
        </p:nvPicPr>
        <p:blipFill>
          <a:blip r:embed="rId1"/>
          <a:stretch/>
        </p:blipFill>
        <p:spPr>
          <a:xfrm>
            <a:off x="264960" y="225360"/>
            <a:ext cx="419400" cy="38736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2427120" y="235080"/>
            <a:ext cx="48261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СХЕМА ГРАНИЦ РЫБОВОДНОГО УЧАСТКА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155520" y="1557360"/>
            <a:ext cx="17463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Вавилово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6146640" y="1487520"/>
            <a:ext cx="298152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Катайский район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CustomShape 4"/>
          <p:cNvSpPr/>
          <p:nvPr/>
        </p:nvSpPr>
        <p:spPr>
          <a:xfrm>
            <a:off x="4075200" y="6402240"/>
            <a:ext cx="172728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-  Граница рыбоводного      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CustomShape 5"/>
          <p:cNvSpPr/>
          <p:nvPr/>
        </p:nvSpPr>
        <p:spPr>
          <a:xfrm>
            <a:off x="3794040" y="6593040"/>
            <a:ext cx="247680" cy="47520"/>
          </a:xfrm>
          <a:custGeom>
            <a:avLst/>
            <a:gdLst/>
            <a:ah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6"/>
          <p:cNvSpPr/>
          <p:nvPr/>
        </p:nvSpPr>
        <p:spPr>
          <a:xfrm>
            <a:off x="5119560" y="1974960"/>
            <a:ext cx="13449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оз. Вавилово 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CustomShape 7"/>
          <p:cNvSpPr/>
          <p:nvPr/>
        </p:nvSpPr>
        <p:spPr>
          <a:xfrm>
            <a:off x="328680" y="784080"/>
            <a:ext cx="15573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Наименование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CustomShape 8"/>
          <p:cNvSpPr/>
          <p:nvPr/>
        </p:nvSpPr>
        <p:spPr>
          <a:xfrm>
            <a:off x="1373040" y="6494400"/>
            <a:ext cx="231480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000" spc="-1" strike="noStrike">
                <a:solidFill>
                  <a:srgbClr val="000000"/>
                </a:solidFill>
                <a:latin typeface="Calibri"/>
              </a:rPr>
              <a:t>Условные обозначения: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CustomShape 9"/>
          <p:cNvSpPr/>
          <p:nvPr/>
        </p:nvSpPr>
        <p:spPr>
          <a:xfrm>
            <a:off x="5611680" y="763560"/>
            <a:ext cx="10404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длина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ширина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площадь (га)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CustomShape 10"/>
          <p:cNvSpPr/>
          <p:nvPr/>
        </p:nvSpPr>
        <p:spPr>
          <a:xfrm>
            <a:off x="5186520" y="1539720"/>
            <a:ext cx="149832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Площадь –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78,07 га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CustomShape 11"/>
          <p:cNvSpPr/>
          <p:nvPr/>
        </p:nvSpPr>
        <p:spPr>
          <a:xfrm>
            <a:off x="6878520" y="784080"/>
            <a:ext cx="151632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Муниципальное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образование,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вид рыболовства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CustomShape 12"/>
          <p:cNvSpPr/>
          <p:nvPr/>
        </p:nvSpPr>
        <p:spPr>
          <a:xfrm>
            <a:off x="6415200" y="1817640"/>
            <a:ext cx="244296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Товарное рыбоводство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CustomShape 13"/>
          <p:cNvSpPr/>
          <p:nvPr/>
        </p:nvSpPr>
        <p:spPr>
          <a:xfrm flipV="1">
            <a:off x="8472600" y="2607120"/>
            <a:ext cx="4680" cy="4680"/>
          </a:xfrm>
          <a:prstGeom prst="ellipse">
            <a:avLst/>
          </a:prstGeom>
          <a:gradFill rotWithShape="0">
            <a:gsLst>
              <a:gs pos="0">
                <a:srgbClr val="e1e8f5"/>
              </a:gs>
              <a:gs pos="100000">
                <a:srgbClr val="9ab5e4"/>
              </a:gs>
            </a:gsLst>
            <a:lin ang="18900000"/>
          </a:gradFill>
          <a:ln w="2556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14"/>
          <p:cNvSpPr/>
          <p:nvPr/>
        </p:nvSpPr>
        <p:spPr>
          <a:xfrm>
            <a:off x="1106640" y="4005360"/>
            <a:ext cx="15228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15"/>
          <p:cNvSpPr/>
          <p:nvPr/>
        </p:nvSpPr>
        <p:spPr>
          <a:xfrm>
            <a:off x="1028880" y="4508640"/>
            <a:ext cx="153720" cy="871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16"/>
          <p:cNvSpPr/>
          <p:nvPr/>
        </p:nvSpPr>
        <p:spPr>
          <a:xfrm>
            <a:off x="684360" y="4245120"/>
            <a:ext cx="142560" cy="44280"/>
          </a:xfrm>
          <a:prstGeom prst="ellipse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17"/>
          <p:cNvSpPr/>
          <p:nvPr/>
        </p:nvSpPr>
        <p:spPr>
          <a:xfrm>
            <a:off x="2406600" y="4076640"/>
            <a:ext cx="12384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18"/>
          <p:cNvSpPr/>
          <p:nvPr/>
        </p:nvSpPr>
        <p:spPr>
          <a:xfrm>
            <a:off x="1886040" y="4508640"/>
            <a:ext cx="164880" cy="1666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19"/>
          <p:cNvSpPr/>
          <p:nvPr/>
        </p:nvSpPr>
        <p:spPr>
          <a:xfrm>
            <a:off x="2530440" y="5157720"/>
            <a:ext cx="241200" cy="7164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20"/>
          <p:cNvSpPr/>
          <p:nvPr/>
        </p:nvSpPr>
        <p:spPr>
          <a:xfrm>
            <a:off x="2406600" y="4076640"/>
            <a:ext cx="24768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21"/>
          <p:cNvSpPr/>
          <p:nvPr/>
        </p:nvSpPr>
        <p:spPr>
          <a:xfrm>
            <a:off x="2263680" y="1120680"/>
            <a:ext cx="2448000" cy="160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Географические координаты точек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(с использованием системы         координат WGS84)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№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точ    Е (долгота),   </a:t>
            </a:r>
            <a:r>
              <a:rPr b="0" lang="en-US" sz="1100" spc="-1" strike="noStrike">
                <a:solidFill>
                  <a:srgbClr val="000000"/>
                </a:solidFill>
                <a:latin typeface="Calibri"/>
              </a:rPr>
              <a:t>N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(широта) 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ки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  62°46′52″         56°30′11″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  62°47′45″         56°30′38″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3.   62°47′49″         56°30′13″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2" name="CustomShape 22"/>
          <p:cNvSpPr/>
          <p:nvPr/>
        </p:nvSpPr>
        <p:spPr>
          <a:xfrm>
            <a:off x="2235240" y="2651040"/>
            <a:ext cx="2233440" cy="59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от т. 1 до т. 2 по береговой линии; от т. 2 до т. 3 по береговой линии; от т. 3 до т. 1 по береговой линии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3" name="CustomShape 23"/>
          <p:cNvSpPr/>
          <p:nvPr/>
        </p:nvSpPr>
        <p:spPr>
          <a:xfrm>
            <a:off x="2340000" y="763560"/>
            <a:ext cx="23763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Описание границ              рыбоводного 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74" name="Picture 25" descr=""/>
          <p:cNvPicPr/>
          <p:nvPr/>
        </p:nvPicPr>
        <p:blipFill>
          <a:blip r:embed="rId2"/>
          <a:stretch/>
        </p:blipFill>
        <p:spPr>
          <a:xfrm>
            <a:off x="6120000" y="2305080"/>
            <a:ext cx="2826000" cy="4473720"/>
          </a:xfrm>
          <a:prstGeom prst="rect">
            <a:avLst/>
          </a:prstGeom>
          <a:ln>
            <a:noFill/>
          </a:ln>
        </p:spPr>
      </p:pic>
      <p:pic>
        <p:nvPicPr>
          <p:cNvPr id="75" name="Picture 26" descr=""/>
          <p:cNvPicPr/>
          <p:nvPr/>
        </p:nvPicPr>
        <p:blipFill>
          <a:blip r:embed="rId3"/>
          <a:stretch/>
        </p:blipFill>
        <p:spPr>
          <a:xfrm>
            <a:off x="189000" y="3429000"/>
            <a:ext cx="4271760" cy="2670120"/>
          </a:xfrm>
          <a:prstGeom prst="rect">
            <a:avLst/>
          </a:prstGeom>
          <a:ln>
            <a:noFill/>
          </a:ln>
        </p:spPr>
      </p:pic>
      <p:sp>
        <p:nvSpPr>
          <p:cNvPr id="76" name="Line 24"/>
          <p:cNvSpPr/>
          <p:nvPr/>
        </p:nvSpPr>
        <p:spPr>
          <a:xfrm flipH="1" flipV="1">
            <a:off x="6297480" y="2301480"/>
            <a:ext cx="2100240" cy="35244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14365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lastPrinted>2020-04-08T18:23:55Z</cp:lastPrinted>
  <dcterms:modified xsi:type="dcterms:W3CDTF">2020-08-26T16:06:39Z</dcterms:modified>
  <cp:revision>933</cp:revision>
  <dc:subject/>
  <dc:title>Заседание комиссии по  определению рыбопромысловых  и рыбоводных участков  </dc:title>
</cp:coreProperties>
</file>