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  <Override PartName="/ppt/media/image1.jpeg" ContentType="image/jpeg"/>
  <Override PartName="/ppt/media/image2.emf" ContentType="image/x-emf"/>
  <Override PartName="/ppt/media/image3.emf" ContentType="image/x-emf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</p:sldIdLst>
  <p:sldSz cx="9144000" cy="6858000"/>
  <p:notesSz cx="6796087" cy="992505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1"/>
          <p:cNvSpPr/>
          <p:nvPr/>
        </p:nvSpPr>
        <p:spPr>
          <a:xfrm>
            <a:off x="0" y="0"/>
            <a:ext cx="6796800" cy="992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42" name="CustomShape 2"/>
          <p:cNvSpPr/>
          <p:nvPr/>
        </p:nvSpPr>
        <p:spPr>
          <a:xfrm>
            <a:off x="0" y="0"/>
            <a:ext cx="6797520" cy="9926640"/>
          </a:xfrm>
          <a:custGeom>
            <a:avLst/>
            <a:gdLst/>
            <a:ahLst/>
            <a:rect l="0" t="0" r="r" b="b"/>
            <a:pathLst>
              <a:path w="18884" h="27576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27570"/>
                </a:lnTo>
                <a:cubicBezTo>
                  <a:pt x="0" y="27572"/>
                  <a:pt x="2" y="27575"/>
                  <a:pt x="4" y="27575"/>
                </a:cubicBezTo>
                <a:lnTo>
                  <a:pt x="18878" y="27575"/>
                </a:lnTo>
                <a:cubicBezTo>
                  <a:pt x="18880" y="27575"/>
                  <a:pt x="18883" y="27572"/>
                  <a:pt x="18883" y="27570"/>
                </a:cubicBezTo>
                <a:lnTo>
                  <a:pt x="18883" y="4"/>
                </a:lnTo>
                <a:cubicBezTo>
                  <a:pt x="18883" y="2"/>
                  <a:pt x="18880" y="0"/>
                  <a:pt x="18878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CustomShape 3"/>
          <p:cNvSpPr/>
          <p:nvPr/>
        </p:nvSpPr>
        <p:spPr>
          <a:xfrm>
            <a:off x="0" y="0"/>
            <a:ext cx="6797520" cy="9926640"/>
          </a:xfrm>
          <a:custGeom>
            <a:avLst/>
            <a:gdLst/>
            <a:ahLst/>
            <a:rect l="0" t="0" r="r" b="b"/>
            <a:pathLst>
              <a:path w="18884" h="27576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27570"/>
                </a:lnTo>
                <a:cubicBezTo>
                  <a:pt x="0" y="27572"/>
                  <a:pt x="2" y="27575"/>
                  <a:pt x="4" y="27575"/>
                </a:cubicBezTo>
                <a:lnTo>
                  <a:pt x="18878" y="27575"/>
                </a:lnTo>
                <a:cubicBezTo>
                  <a:pt x="18880" y="27575"/>
                  <a:pt x="18883" y="27572"/>
                  <a:pt x="18883" y="27570"/>
                </a:cubicBezTo>
                <a:lnTo>
                  <a:pt x="18883" y="4"/>
                </a:lnTo>
                <a:cubicBezTo>
                  <a:pt x="18883" y="2"/>
                  <a:pt x="18880" y="0"/>
                  <a:pt x="18878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4"/>
          <p:cNvSpPr/>
          <p:nvPr/>
        </p:nvSpPr>
        <p:spPr>
          <a:xfrm>
            <a:off x="0" y="0"/>
            <a:ext cx="2946240" cy="496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PlaceHolder 5"/>
          <p:cNvSpPr>
            <a:spLocks noGrp="1"/>
          </p:cNvSpPr>
          <p:nvPr>
            <p:ph type="dt"/>
          </p:nvPr>
        </p:nvSpPr>
        <p:spPr>
          <a:xfrm>
            <a:off x="3851280" y="-360"/>
            <a:ext cx="2943360" cy="49356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0800" cy="371952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/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7440" cy="4465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Для правки формата примечаний щёлкните мышью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CustomShape 8"/>
          <p:cNvSpPr/>
          <p:nvPr/>
        </p:nvSpPr>
        <p:spPr>
          <a:xfrm>
            <a:off x="0" y="9429840"/>
            <a:ext cx="2946240" cy="496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PlaceHolder 9"/>
          <p:cNvSpPr>
            <a:spLocks noGrp="1"/>
          </p:cNvSpPr>
          <p:nvPr>
            <p:ph type="sldNum"/>
          </p:nvPr>
        </p:nvSpPr>
        <p:spPr>
          <a:xfrm>
            <a:off x="3851280" y="9429480"/>
            <a:ext cx="2943360" cy="49356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r"/>
            <a:fld id="{CD32AD8E-99FE-4262-95E4-99658429F173}" type="slidenum">
              <a:rPr b="0" lang="ru-RU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&lt;номер&gt;</a:t>
            </a:fld>
            <a:endParaRPr b="0" lang="ru-RU" sz="1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3851280" y="9429840"/>
            <a:ext cx="2943360" cy="493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/>
            <a:fld id="{DD198411-E9C2-4ECC-B47F-124D194EE081}" type="slidenum">
              <a:rPr b="0" lang="ru-RU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&lt;номер&gt;</a:t>
            </a:fld>
            <a:endParaRPr b="0" lang="ru-RU" sz="1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4040" cy="3722760"/>
          </a:xfrm>
          <a:prstGeom prst="rect">
            <a:avLst/>
          </a:prstGeom>
        </p:spPr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679320" y="4714560"/>
            <a:ext cx="5440320" cy="44686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6840" y="127440"/>
            <a:ext cx="8226360" cy="14346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8226360" cy="2157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6840" y="3962160"/>
            <a:ext cx="8226360" cy="2157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6840" y="127440"/>
            <a:ext cx="8226360" cy="14346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4014360" cy="2157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2440" y="1599840"/>
            <a:ext cx="4014360" cy="2157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6840" y="3962160"/>
            <a:ext cx="4014360" cy="2157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2440" y="3962160"/>
            <a:ext cx="4014360" cy="2157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6840" y="127440"/>
            <a:ext cx="8226360" cy="14346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2648520" cy="2157120"/>
          </a:xfrm>
          <a:prstGeom prst="rect">
            <a:avLst/>
          </a:prstGeom>
        </p:spPr>
        <p:txBody>
          <a:bodyPr lIns="90000" rIns="90000" tIns="46800" bIns="46800">
            <a:normAutofit fontScale="77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8200" y="1599840"/>
            <a:ext cx="2648520" cy="2157120"/>
          </a:xfrm>
          <a:prstGeom prst="rect">
            <a:avLst/>
          </a:prstGeom>
        </p:spPr>
        <p:txBody>
          <a:bodyPr lIns="90000" rIns="90000" tIns="46800" bIns="46800">
            <a:normAutofit fontScale="77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19560" y="1599840"/>
            <a:ext cx="2648520" cy="2157120"/>
          </a:xfrm>
          <a:prstGeom prst="rect">
            <a:avLst/>
          </a:prstGeom>
        </p:spPr>
        <p:txBody>
          <a:bodyPr lIns="90000" rIns="90000" tIns="46800" bIns="46800">
            <a:normAutofit fontScale="77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6840" y="3962160"/>
            <a:ext cx="2648520" cy="2157120"/>
          </a:xfrm>
          <a:prstGeom prst="rect">
            <a:avLst/>
          </a:prstGeom>
        </p:spPr>
        <p:txBody>
          <a:bodyPr lIns="90000" rIns="90000" tIns="46800" bIns="46800">
            <a:normAutofit fontScale="77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8200" y="3962160"/>
            <a:ext cx="2648520" cy="2157120"/>
          </a:xfrm>
          <a:prstGeom prst="rect">
            <a:avLst/>
          </a:prstGeom>
        </p:spPr>
        <p:txBody>
          <a:bodyPr lIns="90000" rIns="90000" tIns="46800" bIns="46800">
            <a:normAutofit fontScale="77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19560" y="3962160"/>
            <a:ext cx="2648520" cy="2157120"/>
          </a:xfrm>
          <a:prstGeom prst="rect">
            <a:avLst/>
          </a:prstGeom>
        </p:spPr>
        <p:txBody>
          <a:bodyPr lIns="90000" rIns="90000" tIns="46800" bIns="46800">
            <a:normAutofit fontScale="77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6840" y="127440"/>
            <a:ext cx="8226360" cy="14346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6840" y="1599840"/>
            <a:ext cx="8226360" cy="45226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6840" y="127440"/>
            <a:ext cx="8226360" cy="14346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8226360" cy="4522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6840" y="127440"/>
            <a:ext cx="8226360" cy="14346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4014360" cy="4522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2440" y="1599840"/>
            <a:ext cx="4014360" cy="4522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6840" y="127440"/>
            <a:ext cx="8226360" cy="14346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6840" y="274680"/>
            <a:ext cx="8226360" cy="5284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6840" y="127440"/>
            <a:ext cx="8226360" cy="14346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4014360" cy="2157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2440" y="1599840"/>
            <a:ext cx="4014360" cy="4522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6840" y="3962160"/>
            <a:ext cx="4014360" cy="2157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6840" y="127440"/>
            <a:ext cx="8226360" cy="14346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4014360" cy="4522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2440" y="1599840"/>
            <a:ext cx="4014360" cy="2157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2440" y="3962160"/>
            <a:ext cx="4014360" cy="2157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6840" y="127440"/>
            <a:ext cx="8226360" cy="14346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4014360" cy="2157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2440" y="1599840"/>
            <a:ext cx="4014360" cy="2157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6840" y="3962160"/>
            <a:ext cx="8226360" cy="21571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8226360" cy="113976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/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8226360" cy="4522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2680" indent="-285480">
              <a:spcBef>
                <a:spcPts val="697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160"/>
            <a:ext cx="2130480" cy="3618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CustomShape 4"/>
          <p:cNvSpPr/>
          <p:nvPr/>
        </p:nvSpPr>
        <p:spPr>
          <a:xfrm>
            <a:off x="3124080" y="6356520"/>
            <a:ext cx="289584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160"/>
            <a:ext cx="2130480" cy="3618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/>
            <a:fld id="{108800FA-164D-4B7B-8B35-4538C48E9EB2}" type="slidenum">
              <a:rPr b="0" lang="ru-RU" sz="1200" spc="-1" strike="noStrike">
                <a:solidFill>
                  <a:srgbClr val="898989"/>
                </a:solidFill>
                <a:latin typeface="Calibri"/>
                <a:ea typeface="Segoe UI"/>
              </a:rPr>
              <a:t>&lt;номер&gt;</a:t>
            </a:fld>
            <a:endParaRPr b="0" lang="ru-RU" sz="1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emf"/><Relationship Id="rId3" Type="http://schemas.openxmlformats.org/officeDocument/2006/relationships/image" Target="../media/image3.emf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" descr=""/>
          <p:cNvPicPr/>
          <p:nvPr/>
        </p:nvPicPr>
        <p:blipFill>
          <a:blip r:embed="rId1"/>
          <a:stretch/>
        </p:blipFill>
        <p:spPr>
          <a:xfrm>
            <a:off x="264960" y="225360"/>
            <a:ext cx="419400" cy="387360"/>
          </a:xfrm>
          <a:prstGeom prst="rect">
            <a:avLst/>
          </a:prstGeom>
          <a:ln>
            <a:noFill/>
          </a:ln>
        </p:spPr>
      </p:pic>
      <p:sp>
        <p:nvSpPr>
          <p:cNvPr id="51" name="CustomShape 1"/>
          <p:cNvSpPr/>
          <p:nvPr/>
        </p:nvSpPr>
        <p:spPr>
          <a:xfrm>
            <a:off x="2427120" y="235080"/>
            <a:ext cx="4826160" cy="337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1" lang="ru-RU" sz="1600" spc="-1" strike="noStrike">
                <a:solidFill>
                  <a:srgbClr val="000000"/>
                </a:solidFill>
                <a:latin typeface="Calibri"/>
              </a:rPr>
              <a:t>СХЕМА ГРАНИЦ РЫБОВОДНОГО УЧАСТКА</a:t>
            </a:r>
            <a:endParaRPr b="0" lang="ru-RU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2" name="CustomShape 2"/>
          <p:cNvSpPr/>
          <p:nvPr/>
        </p:nvSpPr>
        <p:spPr>
          <a:xfrm>
            <a:off x="155520" y="1557360"/>
            <a:ext cx="1746360" cy="337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/>
            <a:r>
              <a:rPr b="1" lang="ru-RU" sz="1600" spc="-1" strike="noStrike">
                <a:solidFill>
                  <a:srgbClr val="000000"/>
                </a:solidFill>
                <a:latin typeface="Calibri"/>
              </a:rPr>
              <a:t>оз. Грошево</a:t>
            </a:r>
            <a:endParaRPr b="0" lang="ru-RU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3" name="CustomShape 3"/>
          <p:cNvSpPr/>
          <p:nvPr/>
        </p:nvSpPr>
        <p:spPr>
          <a:xfrm>
            <a:off x="6145200" y="1509840"/>
            <a:ext cx="2981160" cy="45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/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Юргамышский  район</a:t>
            </a:r>
            <a:endParaRPr b="0" lang="ru-RU" sz="1200" spc="-1" strike="noStrike">
              <a:solidFill>
                <a:srgbClr val="ffffff"/>
              </a:solidFill>
              <a:latin typeface="Calibri"/>
            </a:endParaRPr>
          </a:p>
          <a:p>
            <a:pPr algn="ctr"/>
            <a:endParaRPr b="0" lang="ru-RU" sz="1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4" name="CustomShape 4"/>
          <p:cNvSpPr/>
          <p:nvPr/>
        </p:nvSpPr>
        <p:spPr>
          <a:xfrm>
            <a:off x="4522680" y="6381720"/>
            <a:ext cx="1727280" cy="428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0" lang="ru-RU" sz="1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000" spc="-1" strike="noStrike">
                <a:solidFill>
                  <a:srgbClr val="000000"/>
                </a:solidFill>
                <a:latin typeface="Calibri"/>
              </a:rPr>
              <a:t>-  Граница рыбоводного      </a:t>
            </a:r>
            <a:endParaRPr b="0" lang="ru-RU" sz="1000" spc="-1" strike="noStrike">
              <a:solidFill>
                <a:srgbClr val="ffffff"/>
              </a:solidFill>
              <a:latin typeface="Calibri"/>
            </a:endParaRPr>
          </a:p>
          <a:p>
            <a:pPr/>
            <a:r>
              <a:rPr b="0" lang="ru-RU" sz="10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0" lang="ru-RU" sz="1000" spc="-1" strike="noStrike">
                <a:solidFill>
                  <a:srgbClr val="000000"/>
                </a:solidFill>
                <a:latin typeface="Calibri"/>
              </a:rPr>
              <a:t>участка</a:t>
            </a:r>
            <a:endParaRPr b="0" lang="ru-RU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5" name="CustomShape 5"/>
          <p:cNvSpPr/>
          <p:nvPr/>
        </p:nvSpPr>
        <p:spPr>
          <a:xfrm>
            <a:off x="4257720" y="6597720"/>
            <a:ext cx="247680" cy="47520"/>
          </a:xfrm>
          <a:custGeom>
            <a:avLst/>
            <a:gdLst/>
            <a:ahLst/>
            <a:rect l="l" t="t" r="r" b="b"/>
            <a:pathLst>
              <a:path w="181998" h="11201">
                <a:moveTo>
                  <a:pt x="32826" y="18212"/>
                </a:moveTo>
                <a:lnTo>
                  <a:pt x="214824" y="18212"/>
                </a:lnTo>
                <a:lnTo>
                  <a:pt x="214824" y="29413"/>
                </a:lnTo>
                <a:lnTo>
                  <a:pt x="32826" y="29413"/>
                </a:lnTo>
                <a:lnTo>
                  <a:pt x="32826" y="18212"/>
                </a:lnTo>
                <a:close/>
              </a:path>
            </a:pathLst>
          </a:custGeom>
          <a:solidFill>
            <a:srgbClr val="ff0000"/>
          </a:solidFill>
          <a:ln w="25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CustomShape 6"/>
          <p:cNvSpPr/>
          <p:nvPr/>
        </p:nvSpPr>
        <p:spPr>
          <a:xfrm>
            <a:off x="5224680" y="1944000"/>
            <a:ext cx="1223280" cy="337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/>
            <a:r>
              <a:rPr b="0" lang="ru-RU" sz="1600" spc="-1" strike="noStrike">
                <a:solidFill>
                  <a:srgbClr val="0070c0"/>
                </a:solidFill>
                <a:latin typeface="Calibri"/>
              </a:rPr>
              <a:t>оз. Грошево</a:t>
            </a:r>
            <a:endParaRPr b="0" lang="ru-RU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7" name="CustomShape 7"/>
          <p:cNvSpPr/>
          <p:nvPr/>
        </p:nvSpPr>
        <p:spPr>
          <a:xfrm>
            <a:off x="328680" y="784080"/>
            <a:ext cx="1557360" cy="641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/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Наименование рыбоводного</a:t>
            </a:r>
            <a:endParaRPr b="0" lang="ru-RU" sz="1200" spc="-1" strike="noStrike">
              <a:solidFill>
                <a:srgbClr val="ffffff"/>
              </a:solidFill>
              <a:latin typeface="Calibri"/>
            </a:endParaRPr>
          </a:p>
          <a:p>
            <a:pPr algn="ctr"/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участка</a:t>
            </a:r>
            <a:endParaRPr b="0" lang="ru-RU" sz="1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CustomShape 8"/>
          <p:cNvSpPr/>
          <p:nvPr/>
        </p:nvSpPr>
        <p:spPr>
          <a:xfrm>
            <a:off x="1872000" y="820080"/>
            <a:ext cx="2304000" cy="641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/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Описание границ  рыбоводного</a:t>
            </a:r>
            <a:endParaRPr b="0" lang="ru-RU" sz="1200" spc="-1" strike="noStrike">
              <a:solidFill>
                <a:srgbClr val="ffffff"/>
              </a:solidFill>
              <a:latin typeface="Calibri"/>
            </a:endParaRPr>
          </a:p>
          <a:p>
            <a:pPr algn="ctr"/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участка</a:t>
            </a:r>
            <a:endParaRPr b="0" lang="ru-RU" sz="1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9" name="CustomShape 9"/>
          <p:cNvSpPr/>
          <p:nvPr/>
        </p:nvSpPr>
        <p:spPr>
          <a:xfrm>
            <a:off x="4865400" y="768240"/>
            <a:ext cx="1040400" cy="641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 algn="ctr"/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длина (м),</a:t>
            </a:r>
            <a:endParaRPr b="0" lang="ru-RU" sz="1200" spc="-1" strike="noStrike">
              <a:solidFill>
                <a:srgbClr val="ffffff"/>
              </a:solidFill>
              <a:latin typeface="Calibri"/>
            </a:endParaRPr>
          </a:p>
          <a:p>
            <a:pPr algn="ctr"/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ширина (м),</a:t>
            </a:r>
            <a:endParaRPr b="0" lang="ru-RU" sz="1200" spc="-1" strike="noStrike">
              <a:solidFill>
                <a:srgbClr val="ffffff"/>
              </a:solidFill>
              <a:latin typeface="Calibri"/>
            </a:endParaRPr>
          </a:p>
          <a:p>
            <a:pPr algn="ctr"/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площадь (га)</a:t>
            </a:r>
            <a:endParaRPr b="0" lang="ru-RU" sz="1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0" name="CustomShape 10"/>
          <p:cNvSpPr/>
          <p:nvPr/>
        </p:nvSpPr>
        <p:spPr>
          <a:xfrm>
            <a:off x="4716360" y="1547640"/>
            <a:ext cx="1498680" cy="27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0" lang="ru-RU" sz="1200" spc="-1" strike="noStrike">
                <a:solidFill>
                  <a:srgbClr val="000000"/>
                </a:solidFill>
                <a:latin typeface="Calibri"/>
              </a:rPr>
              <a:t>Площадь – </a:t>
            </a:r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31 га</a:t>
            </a:r>
            <a:r>
              <a:rPr b="0" lang="ru-RU" sz="1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1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1" name="CustomShape 11"/>
          <p:cNvSpPr/>
          <p:nvPr/>
        </p:nvSpPr>
        <p:spPr>
          <a:xfrm>
            <a:off x="6878520" y="784080"/>
            <a:ext cx="1516320" cy="641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/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Муниципальное </a:t>
            </a:r>
            <a:endParaRPr b="0" lang="ru-RU" sz="1200" spc="-1" strike="noStrike">
              <a:solidFill>
                <a:srgbClr val="ffffff"/>
              </a:solidFill>
              <a:latin typeface="Calibri"/>
            </a:endParaRPr>
          </a:p>
          <a:p>
            <a:pPr algn="ctr"/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образование, </a:t>
            </a:r>
            <a:endParaRPr b="0" lang="ru-RU" sz="1200" spc="-1" strike="noStrike">
              <a:solidFill>
                <a:srgbClr val="ffffff"/>
              </a:solidFill>
              <a:latin typeface="Calibri"/>
            </a:endParaRPr>
          </a:p>
          <a:p>
            <a:pPr algn="ctr"/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вид рыболовства</a:t>
            </a:r>
            <a:endParaRPr b="0" lang="ru-RU" sz="1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CustomShape 12"/>
          <p:cNvSpPr/>
          <p:nvPr/>
        </p:nvSpPr>
        <p:spPr>
          <a:xfrm>
            <a:off x="6415200" y="1817640"/>
            <a:ext cx="2442960" cy="27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/>
            <a:r>
              <a:rPr b="0" i="1" lang="ru-RU" sz="1200" spc="-1" strike="noStrike">
                <a:solidFill>
                  <a:srgbClr val="000000"/>
                </a:solidFill>
                <a:latin typeface="Calibri"/>
              </a:rPr>
              <a:t>Товарное рыбоводство</a:t>
            </a:r>
            <a:endParaRPr b="0" lang="ru-RU" sz="1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3" name="CustomShape 13"/>
          <p:cNvSpPr/>
          <p:nvPr/>
        </p:nvSpPr>
        <p:spPr>
          <a:xfrm flipV="1">
            <a:off x="8472600" y="2602800"/>
            <a:ext cx="4680" cy="4680"/>
          </a:xfrm>
          <a:prstGeom prst="ellipse">
            <a:avLst/>
          </a:prstGeom>
          <a:gradFill rotWithShape="0">
            <a:gsLst>
              <a:gs pos="0">
                <a:srgbClr val="e1e8f5"/>
              </a:gs>
              <a:gs pos="100000">
                <a:srgbClr val="9ab5e4"/>
              </a:gs>
            </a:gsLst>
            <a:lin ang="18900000"/>
          </a:gradFill>
          <a:ln w="25560">
            <a:solidFill>
              <a:srgbClr val="00b0f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4" name="CustomShape 14"/>
          <p:cNvSpPr/>
          <p:nvPr/>
        </p:nvSpPr>
        <p:spPr>
          <a:xfrm>
            <a:off x="1106640" y="4005360"/>
            <a:ext cx="152280" cy="1443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CustomShape 15"/>
          <p:cNvSpPr/>
          <p:nvPr/>
        </p:nvSpPr>
        <p:spPr>
          <a:xfrm>
            <a:off x="1028880" y="4508640"/>
            <a:ext cx="153720" cy="8712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CustomShape 16"/>
          <p:cNvSpPr/>
          <p:nvPr/>
        </p:nvSpPr>
        <p:spPr>
          <a:xfrm>
            <a:off x="684360" y="4245120"/>
            <a:ext cx="142560" cy="44280"/>
          </a:xfrm>
          <a:prstGeom prst="ellipse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" name="CustomShape 17"/>
          <p:cNvSpPr/>
          <p:nvPr/>
        </p:nvSpPr>
        <p:spPr>
          <a:xfrm>
            <a:off x="2406600" y="4076640"/>
            <a:ext cx="123840" cy="7308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" name="CustomShape 18"/>
          <p:cNvSpPr/>
          <p:nvPr/>
        </p:nvSpPr>
        <p:spPr>
          <a:xfrm>
            <a:off x="1886040" y="4508640"/>
            <a:ext cx="164880" cy="16668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" name="CustomShape 19"/>
          <p:cNvSpPr/>
          <p:nvPr/>
        </p:nvSpPr>
        <p:spPr>
          <a:xfrm>
            <a:off x="2530440" y="5157720"/>
            <a:ext cx="241200" cy="7164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" name="CustomShape 20"/>
          <p:cNvSpPr/>
          <p:nvPr/>
        </p:nvSpPr>
        <p:spPr>
          <a:xfrm>
            <a:off x="2406600" y="4076640"/>
            <a:ext cx="247680" cy="7308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" name="CustomShape 21"/>
          <p:cNvSpPr/>
          <p:nvPr/>
        </p:nvSpPr>
        <p:spPr>
          <a:xfrm flipH="1" flipV="1">
            <a:off x="2304360" y="3627360"/>
            <a:ext cx="298440" cy="28728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" name="CustomShape 22"/>
          <p:cNvSpPr/>
          <p:nvPr/>
        </p:nvSpPr>
        <p:spPr>
          <a:xfrm>
            <a:off x="1403280" y="4527720"/>
            <a:ext cx="289080" cy="277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" name="CustomShape 23"/>
          <p:cNvSpPr/>
          <p:nvPr/>
        </p:nvSpPr>
        <p:spPr>
          <a:xfrm>
            <a:off x="1258920" y="3497400"/>
            <a:ext cx="144360" cy="1443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" name="CustomShape 24"/>
          <p:cNvSpPr/>
          <p:nvPr/>
        </p:nvSpPr>
        <p:spPr>
          <a:xfrm>
            <a:off x="4165560" y="6120000"/>
            <a:ext cx="2314440" cy="246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/>
            <a:r>
              <a:rPr b="1" lang="ru-RU" sz="1000" spc="-1" strike="noStrike">
                <a:solidFill>
                  <a:srgbClr val="000000"/>
                </a:solidFill>
                <a:latin typeface="Calibri"/>
              </a:rPr>
              <a:t>Условные обозначения:</a:t>
            </a:r>
            <a:endParaRPr b="0" lang="ru-RU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CustomShape 25"/>
          <p:cNvSpPr/>
          <p:nvPr/>
        </p:nvSpPr>
        <p:spPr>
          <a:xfrm>
            <a:off x="1800000" y="2931840"/>
            <a:ext cx="2233440" cy="596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/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от т. 1 до т. 2 по береговой линии; от т. 2 до т. 3 по береговой линии; от т. 3 до т. 1 по береговой линии</a:t>
            </a:r>
            <a:endParaRPr b="0" lang="ru-RU" sz="11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" name="CustomShape 26"/>
          <p:cNvSpPr/>
          <p:nvPr/>
        </p:nvSpPr>
        <p:spPr>
          <a:xfrm>
            <a:off x="1898640" y="1285920"/>
            <a:ext cx="2448000" cy="1600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Географические координаты точек</a:t>
            </a:r>
            <a:endParaRPr b="0" lang="ru-RU" sz="1100" spc="-1" strike="noStrike">
              <a:solidFill>
                <a:srgbClr val="ffffff"/>
              </a:solidFill>
              <a:latin typeface="Calibri"/>
            </a:endParaRPr>
          </a:p>
          <a:p>
            <a:pPr algn="ctr"/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(с использованием системы         координат WGS84)</a:t>
            </a:r>
            <a:endParaRPr b="0" lang="ru-RU" sz="1100" spc="-1" strike="noStrike">
              <a:solidFill>
                <a:srgbClr val="ffffff"/>
              </a:solidFill>
              <a:latin typeface="Calibri"/>
            </a:endParaRPr>
          </a:p>
          <a:p>
            <a:pPr/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№</a:t>
            </a:r>
            <a:endParaRPr b="0" lang="ru-RU" sz="1100" spc="-1" strike="noStrike">
              <a:solidFill>
                <a:srgbClr val="ffffff"/>
              </a:solidFill>
              <a:latin typeface="Calibri"/>
            </a:endParaRPr>
          </a:p>
          <a:p>
            <a:pPr/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точ    Е (долгота),   </a:t>
            </a: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N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(широта) </a:t>
            </a:r>
            <a:endParaRPr b="0" lang="ru-RU" sz="1100" spc="-1" strike="noStrike">
              <a:solidFill>
                <a:srgbClr val="ffffff"/>
              </a:solidFill>
              <a:latin typeface="Calibri"/>
            </a:endParaRPr>
          </a:p>
          <a:p>
            <a:pPr/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ки</a:t>
            </a:r>
            <a:endParaRPr b="0" lang="ru-RU" sz="1100" spc="-1" strike="noStrike">
              <a:solidFill>
                <a:srgbClr val="ffffff"/>
              </a:solidFill>
              <a:latin typeface="Calibri"/>
            </a:endParaRPr>
          </a:p>
          <a:p>
            <a:pPr/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1.   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   64°25′55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Calibri"/>
              </a:rPr>
              <a:t>″      55°10′35″</a:t>
            </a:r>
            <a:endParaRPr b="0" lang="ru-RU" sz="1100" spc="-1" strike="noStrike">
              <a:solidFill>
                <a:srgbClr val="ffffff"/>
              </a:solidFill>
              <a:latin typeface="Calibri"/>
            </a:endParaRPr>
          </a:p>
          <a:p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2.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       64°26′22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Calibri"/>
              </a:rPr>
              <a:t>″  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   55°10′37″</a:t>
            </a:r>
            <a:endParaRPr b="0" lang="ru-RU" sz="1100" spc="-1" strike="noStrike">
              <a:solidFill>
                <a:srgbClr val="ffffff"/>
              </a:solidFill>
              <a:latin typeface="Calibri"/>
            </a:endParaRPr>
          </a:p>
          <a:p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3.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    64°26′10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Calibri"/>
              </a:rPr>
              <a:t>″  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   55°10′20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Calibri"/>
              </a:rPr>
              <a:t>″</a:t>
            </a:r>
            <a:endParaRPr b="0" lang="ru-RU" sz="11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288000" y="3744000"/>
            <a:ext cx="3888000" cy="275364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6361560" y="2731320"/>
            <a:ext cx="2608920" cy="3396240"/>
          </a:xfrm>
          <a:prstGeom prst="rect">
            <a:avLst/>
          </a:prstGeom>
          <a:ln>
            <a:noFill/>
          </a:ln>
        </p:spPr>
      </p:pic>
      <p:sp>
        <p:nvSpPr>
          <p:cNvPr id="79" name="Line 27"/>
          <p:cNvSpPr/>
          <p:nvPr/>
        </p:nvSpPr>
        <p:spPr>
          <a:xfrm flipH="1" flipV="1">
            <a:off x="6120000" y="2304000"/>
            <a:ext cx="1584000" cy="309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14364</TotalTime>
  <Application>LibreOffice/6.2.0.3$Windows_x86 LibreOffice_project/98c6a8a1c6c7b144ce3cc729e34964b47ce25d62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ru-RU</dc:language>
  <cp:lastModifiedBy/>
  <cp:lastPrinted>2020-04-08T18:23:55Z</cp:lastPrinted>
  <dcterms:modified xsi:type="dcterms:W3CDTF">2020-08-26T17:19:31Z</dcterms:modified>
  <cp:revision>933</cp:revision>
  <dc:subject/>
  <dc:title>Заседание комиссии по  определению рыбопромысловых  и рыбоводных участков  </dc:title>
</cp:coreProperties>
</file>