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4" r:id="rId1"/>
  </p:sldMasterIdLst>
  <p:notesMasterIdLst>
    <p:notesMasterId r:id="rId3"/>
  </p:notesMasterIdLst>
  <p:sldIdLst>
    <p:sldId id="261" r:id="rId2"/>
  </p:sldIdLst>
  <p:sldSz cx="10080625" cy="567055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000" b="0" strike="noStrike" spc="-1">
                <a:latin typeface="Open Sans"/>
              </a:rPr>
              <a:t>Для перемещения страницы щёлкните мышью</a:t>
            </a: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679797" y="4715822"/>
            <a:ext cx="5438050" cy="446744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800" b="0" strike="noStrike" spc="-1">
                <a:latin typeface="Open Sans"/>
              </a:rPr>
              <a:t>Для правки формата примечаний щёлкните мышью</a:t>
            </a:r>
          </a:p>
        </p:txBody>
      </p:sp>
      <p:sp>
        <p:nvSpPr>
          <p:cNvPr id="15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2949994" cy="49608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300" b="0" strike="noStrike" spc="-1">
                <a:latin typeface="Tempora LGC Uni"/>
              </a:rPr>
              <a:t>&lt;верхний колонтитул&gt;</a:t>
            </a:r>
          </a:p>
        </p:txBody>
      </p:sp>
      <p:sp>
        <p:nvSpPr>
          <p:cNvPr id="158" name="PlaceHolder 4"/>
          <p:cNvSpPr>
            <a:spLocks noGrp="1"/>
          </p:cNvSpPr>
          <p:nvPr>
            <p:ph type="dt"/>
          </p:nvPr>
        </p:nvSpPr>
        <p:spPr>
          <a:xfrm>
            <a:off x="3847649" y="0"/>
            <a:ext cx="2949994" cy="49608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300" b="0" strike="noStrike" spc="-1">
                <a:latin typeface="Tempora LGC Uni"/>
              </a:rPr>
              <a:t>&lt;дата/время&gt;</a:t>
            </a:r>
          </a:p>
        </p:txBody>
      </p:sp>
      <p:sp>
        <p:nvSpPr>
          <p:cNvPr id="159" name="PlaceHolder 5"/>
          <p:cNvSpPr>
            <a:spLocks noGrp="1"/>
          </p:cNvSpPr>
          <p:nvPr>
            <p:ph type="ftr"/>
          </p:nvPr>
        </p:nvSpPr>
        <p:spPr>
          <a:xfrm>
            <a:off x="0" y="9431979"/>
            <a:ext cx="2949994" cy="49608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300" b="0" strike="noStrike" spc="-1">
                <a:latin typeface="Tempora LGC Uni"/>
              </a:rPr>
              <a:t>&lt;нижний колонтитул&gt;</a:t>
            </a:r>
          </a:p>
        </p:txBody>
      </p:sp>
      <p:sp>
        <p:nvSpPr>
          <p:cNvPr id="160" name="PlaceHolder 6"/>
          <p:cNvSpPr>
            <a:spLocks noGrp="1"/>
          </p:cNvSpPr>
          <p:nvPr>
            <p:ph type="sldNum"/>
          </p:nvPr>
        </p:nvSpPr>
        <p:spPr>
          <a:xfrm>
            <a:off x="3847649" y="9431979"/>
            <a:ext cx="2949994" cy="49608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7B8C6FA-A1A4-4E5A-AA88-AE2FA2529A6A}" type="slidenum">
              <a:rPr lang="ru-RU" sz="1300" b="0" strike="noStrike" spc="-1">
                <a:latin typeface="Tempora LGC Uni"/>
              </a:rPr>
              <a:t>‹#›</a:t>
            </a:fld>
            <a:endParaRPr lang="ru-RU" sz="13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265308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03640" y="3043800"/>
            <a:ext cx="90712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9" name="PlaceHolder 5"/>
          <p:cNvSpPr>
            <a:spLocks noGrp="1"/>
          </p:cNvSpPr>
          <p:nvPr>
            <p:ph type="body"/>
          </p:nvPr>
        </p:nvSpPr>
        <p:spPr>
          <a:xfrm>
            <a:off x="515196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3570840" y="132624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6637680" y="132624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503640" y="304380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5" name="PlaceHolder 6"/>
          <p:cNvSpPr>
            <a:spLocks noGrp="1"/>
          </p:cNvSpPr>
          <p:nvPr>
            <p:ph type="body"/>
          </p:nvPr>
        </p:nvSpPr>
        <p:spPr>
          <a:xfrm>
            <a:off x="3570840" y="304380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16" name="PlaceHolder 7"/>
          <p:cNvSpPr>
            <a:spLocks noGrp="1"/>
          </p:cNvSpPr>
          <p:nvPr>
            <p:ph type="body"/>
          </p:nvPr>
        </p:nvSpPr>
        <p:spPr>
          <a:xfrm>
            <a:off x="6637680" y="3043800"/>
            <a:ext cx="292068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subTitle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503640" y="225720"/>
            <a:ext cx="907128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5151960" y="304380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3640" y="79920"/>
            <a:ext cx="9071280" cy="12380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151960" y="1326240"/>
            <a:ext cx="442656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03640" y="3043800"/>
            <a:ext cx="90712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3640" y="225720"/>
            <a:ext cx="907128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Open Sans"/>
              </a:rPr>
              <a:t>Для правки текста заглавия щёлкните мышью</a:t>
            </a: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503640" y="1326240"/>
            <a:ext cx="907128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Open Sans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Open Sans"/>
              </a:rPr>
              <a:t>Второй уровень структуры</a:t>
            </a:r>
          </a:p>
          <a:p>
            <a:pPr marL="1296000" lvl="2" indent="-288000">
              <a:spcBef>
                <a:spcPts val="84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Open Sans"/>
              </a:rPr>
              <a:t>Третий уровень структуры</a:t>
            </a:r>
          </a:p>
          <a:p>
            <a:pPr marL="1728000" lvl="3" indent="-216000">
              <a:spcBef>
                <a:spcPts val="56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Open Sans"/>
              </a:rPr>
              <a:t>Четвёртый уровень структуры</a:t>
            </a:r>
          </a:p>
          <a:p>
            <a:pPr marL="2160000" lvl="4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Пятый уровень структуры</a:t>
            </a:r>
          </a:p>
          <a:p>
            <a:pPr marL="2592000" lvl="5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Шестой уровень структуры</a:t>
            </a:r>
          </a:p>
          <a:p>
            <a:pPr marL="3024000" lvl="6" indent="-216000">
              <a:spcBef>
                <a:spcPts val="28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1" name="Рисунок 280"/>
          <p:cNvPicPr/>
          <p:nvPr/>
        </p:nvPicPr>
        <p:blipFill>
          <a:blip r:embed="rId2"/>
          <a:stretch/>
        </p:blipFill>
        <p:spPr>
          <a:xfrm>
            <a:off x="5151600" y="1906200"/>
            <a:ext cx="4926960" cy="3672720"/>
          </a:xfrm>
          <a:prstGeom prst="rect">
            <a:avLst/>
          </a:prstGeom>
          <a:ln>
            <a:noFill/>
          </a:ln>
        </p:spPr>
      </p:pic>
      <p:pic>
        <p:nvPicPr>
          <p:cNvPr id="282" name="Рисунок 281"/>
          <p:cNvPicPr/>
          <p:nvPr/>
        </p:nvPicPr>
        <p:blipFill>
          <a:blip r:embed="rId3"/>
          <a:stretch/>
        </p:blipFill>
        <p:spPr>
          <a:xfrm>
            <a:off x="63360" y="3873600"/>
            <a:ext cx="4975560" cy="1768680"/>
          </a:xfrm>
          <a:prstGeom prst="rect">
            <a:avLst/>
          </a:prstGeom>
          <a:ln>
            <a:noFill/>
          </a:ln>
        </p:spPr>
      </p:pic>
      <p:sp>
        <p:nvSpPr>
          <p:cNvPr id="283" name="CustomShape 1"/>
          <p:cNvSpPr/>
          <p:nvPr/>
        </p:nvSpPr>
        <p:spPr>
          <a:xfrm>
            <a:off x="2519280" y="360"/>
            <a:ext cx="4817160" cy="336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СХЕМА ГРАНИЦ РЫБОВОДНОГО УЧАСТКА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284" name="CustomShape 2"/>
          <p:cNvSpPr/>
          <p:nvPr/>
        </p:nvSpPr>
        <p:spPr>
          <a:xfrm>
            <a:off x="179280" y="616680"/>
            <a:ext cx="154908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Наименование рыбоводного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участка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285" name="CustomShape 3"/>
          <p:cNvSpPr/>
          <p:nvPr/>
        </p:nvSpPr>
        <p:spPr>
          <a:xfrm>
            <a:off x="1799280" y="616680"/>
            <a:ext cx="163152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Описание границ  рыбоводного 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участка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286" name="CustomShape 4"/>
          <p:cNvSpPr/>
          <p:nvPr/>
        </p:nvSpPr>
        <p:spPr>
          <a:xfrm>
            <a:off x="4848480" y="609480"/>
            <a:ext cx="103896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длина (м),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ширина (м),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площадь (га)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287" name="CustomShape 5"/>
          <p:cNvSpPr/>
          <p:nvPr/>
        </p:nvSpPr>
        <p:spPr>
          <a:xfrm>
            <a:off x="7558560" y="258480"/>
            <a:ext cx="1508040" cy="641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Муниципальное 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образование, 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вид рыболовства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288" name="CustomShape 6"/>
          <p:cNvSpPr/>
          <p:nvPr/>
        </p:nvSpPr>
        <p:spPr>
          <a:xfrm>
            <a:off x="0" y="1360080"/>
            <a:ext cx="1738080" cy="336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оз. Ильино</a:t>
            </a:r>
            <a:endParaRPr lang="ru-RU" sz="1600" b="0" strike="noStrike" spc="-1" dirty="0">
              <a:latin typeface="Open Sans"/>
            </a:endParaRPr>
          </a:p>
        </p:txBody>
      </p:sp>
      <p:sp>
        <p:nvSpPr>
          <p:cNvPr id="289" name="CustomShape 7"/>
          <p:cNvSpPr/>
          <p:nvPr/>
        </p:nvSpPr>
        <p:spPr>
          <a:xfrm>
            <a:off x="1517400" y="1360080"/>
            <a:ext cx="2439720" cy="1767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Географические координаты точек</a:t>
            </a:r>
            <a:endParaRPr lang="ru-RU" sz="11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(с использованием системы         координат WGS84)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№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точ    Е (долгота),   </a:t>
            </a:r>
            <a:r>
              <a:rPr lang="en-US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N </a:t>
            </a: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(широта) 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ки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1.   68°31′47″           55°15′46″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2.   68°32′26″           55°15′40″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3.   68°32′16″           55°15′23″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4.   68°31′22″           55°15′30″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290" name="CustomShape 8"/>
          <p:cNvSpPr/>
          <p:nvPr/>
        </p:nvSpPr>
        <p:spPr>
          <a:xfrm>
            <a:off x="1439280" y="3130920"/>
            <a:ext cx="2225520" cy="763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от т. 1 до т. 2 по береговой линии; от т. 2 до т. 3 по береговой линии; от т. 3 до т. 4 по береговой линии;</a:t>
            </a:r>
            <a:endParaRPr lang="ru-RU" sz="11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от т. 4 до т. 1 по береговой линии.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291" name="CustomShape 9"/>
          <p:cNvSpPr/>
          <p:nvPr/>
        </p:nvSpPr>
        <p:spPr>
          <a:xfrm>
            <a:off x="4499280" y="1439640"/>
            <a:ext cx="1620000" cy="276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Площадь – </a:t>
            </a: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76,34</a:t>
            </a: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га 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292" name="CustomShape 10"/>
          <p:cNvSpPr/>
          <p:nvPr/>
        </p:nvSpPr>
        <p:spPr>
          <a:xfrm>
            <a:off x="6838560" y="899280"/>
            <a:ext cx="2972160" cy="458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>
                <a:solidFill>
                  <a:srgbClr val="000000"/>
                </a:solidFill>
                <a:latin typeface="Calibri"/>
                <a:ea typeface="DejaVu Sans"/>
              </a:rPr>
              <a:t>Петуховский МО</a:t>
            </a:r>
            <a:endParaRPr lang="ru-RU" sz="12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200" b="0" strike="noStrike" spc="-1">
              <a:latin typeface="Open Sans"/>
            </a:endParaRPr>
          </a:p>
        </p:txBody>
      </p:sp>
      <p:sp>
        <p:nvSpPr>
          <p:cNvPr id="293" name="CustomShape 11"/>
          <p:cNvSpPr/>
          <p:nvPr/>
        </p:nvSpPr>
        <p:spPr>
          <a:xfrm>
            <a:off x="7101720" y="1163520"/>
            <a:ext cx="2434680" cy="2761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0" i="1" strike="noStrike" spc="-1">
                <a:solidFill>
                  <a:srgbClr val="000000"/>
                </a:solidFill>
                <a:latin typeface="Calibri"/>
                <a:ea typeface="DejaVu Sans"/>
              </a:rPr>
              <a:t>Товарное рыбоводство</a:t>
            </a:r>
            <a:endParaRPr lang="ru-RU" sz="1200" b="0" strike="noStrike" spc="-1">
              <a:latin typeface="Open Sans"/>
            </a:endParaRPr>
          </a:p>
        </p:txBody>
      </p:sp>
      <p:sp>
        <p:nvSpPr>
          <p:cNvPr id="294" name="CustomShape 12"/>
          <p:cNvSpPr/>
          <p:nvPr/>
        </p:nvSpPr>
        <p:spPr>
          <a:xfrm>
            <a:off x="3851280" y="2788920"/>
            <a:ext cx="1495440" cy="21456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000" b="1" strike="noStrike" spc="-1">
                <a:solidFill>
                  <a:srgbClr val="000000"/>
                </a:solidFill>
                <a:latin typeface="Calibri"/>
                <a:ea typeface="DejaVu Sans"/>
              </a:rPr>
              <a:t>Условные обозначения:</a:t>
            </a:r>
            <a:endParaRPr lang="ru-RU" sz="1000" b="0" strike="noStrike" spc="-1">
              <a:latin typeface="Open Sans"/>
            </a:endParaRPr>
          </a:p>
        </p:txBody>
      </p:sp>
      <p:sp>
        <p:nvSpPr>
          <p:cNvPr id="295" name="CustomShape 13"/>
          <p:cNvSpPr/>
          <p:nvPr/>
        </p:nvSpPr>
        <p:spPr>
          <a:xfrm>
            <a:off x="3634920" y="3417120"/>
            <a:ext cx="1638720" cy="34128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  <a:ea typeface="DejaVu Sans"/>
              </a:rPr>
              <a:t>-  Граница рыбоводного      </a:t>
            </a:r>
            <a:endParaRPr lang="ru-RU" sz="10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r>
              <a:rPr lang="ru-RU" sz="10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участка</a:t>
            </a:r>
            <a:endParaRPr lang="ru-RU" sz="1000" b="0" strike="noStrike" spc="-1">
              <a:latin typeface="Open Sans"/>
            </a:endParaRPr>
          </a:p>
        </p:txBody>
      </p:sp>
      <p:sp>
        <p:nvSpPr>
          <p:cNvPr id="296" name="CustomShape 14"/>
          <p:cNvSpPr/>
          <p:nvPr/>
        </p:nvSpPr>
        <p:spPr>
          <a:xfrm>
            <a:off x="4283280" y="3238560"/>
            <a:ext cx="537840" cy="177840"/>
          </a:xfrm>
          <a:prstGeom prst="rect">
            <a:avLst/>
          </a:prstGeom>
          <a:solidFill>
            <a:srgbClr val="ED4C05"/>
          </a:solidFill>
          <a:ln w="3600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97" name="Picture 3_ 9"/>
          <p:cNvPicPr/>
          <p:nvPr/>
        </p:nvPicPr>
        <p:blipFill>
          <a:blip r:embed="rId4"/>
          <a:stretch/>
        </p:blipFill>
        <p:spPr>
          <a:xfrm>
            <a:off x="128160" y="160200"/>
            <a:ext cx="411120" cy="379080"/>
          </a:xfrm>
          <a:prstGeom prst="rect">
            <a:avLst/>
          </a:prstGeom>
          <a:ln>
            <a:noFill/>
          </a:ln>
        </p:spPr>
      </p:pic>
      <p:sp>
        <p:nvSpPr>
          <p:cNvPr id="298" name="Line 15"/>
          <p:cNvSpPr/>
          <p:nvPr/>
        </p:nvSpPr>
        <p:spPr>
          <a:xfrm>
            <a:off x="5578560" y="2159280"/>
            <a:ext cx="360" cy="1080"/>
          </a:xfrm>
          <a:prstGeom prst="line">
            <a:avLst/>
          </a:prstGeom>
          <a:ln w="3600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9" name="CustomShape 16"/>
          <p:cNvSpPr/>
          <p:nvPr/>
        </p:nvSpPr>
        <p:spPr>
          <a:xfrm>
            <a:off x="4768560" y="4611600"/>
            <a:ext cx="250200" cy="36828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3</a:t>
            </a:r>
            <a:endParaRPr lang="ru-RU" sz="1100" b="0" strike="noStrike" spc="-1">
              <a:latin typeface="Open Sans"/>
            </a:endParaRPr>
          </a:p>
          <a:p>
            <a:pPr>
              <a:lnSpc>
                <a:spcPct val="100000"/>
              </a:lnSpc>
            </a:pPr>
            <a:endParaRPr lang="ru-RU" sz="1100" b="0" strike="noStrike" spc="-1">
              <a:latin typeface="Open Sans"/>
            </a:endParaRPr>
          </a:p>
        </p:txBody>
      </p:sp>
      <p:sp>
        <p:nvSpPr>
          <p:cNvPr id="300" name="CustomShape 17"/>
          <p:cNvSpPr/>
          <p:nvPr/>
        </p:nvSpPr>
        <p:spPr>
          <a:xfrm>
            <a:off x="4143960" y="3847680"/>
            <a:ext cx="250200" cy="22860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301" name="CustomShape 18"/>
          <p:cNvSpPr/>
          <p:nvPr/>
        </p:nvSpPr>
        <p:spPr>
          <a:xfrm>
            <a:off x="4895640" y="4031280"/>
            <a:ext cx="250200" cy="22860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2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302" name="CustomShape 19"/>
          <p:cNvSpPr/>
          <p:nvPr/>
        </p:nvSpPr>
        <p:spPr>
          <a:xfrm>
            <a:off x="3713400" y="4300200"/>
            <a:ext cx="250200" cy="228600"/>
          </a:xfrm>
          <a:prstGeom prst="rect">
            <a:avLst/>
          </a:prstGeom>
          <a:noFill/>
          <a:ln w="36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100" b="0" strike="noStrike" spc="-1">
                <a:solidFill>
                  <a:srgbClr val="000000"/>
                </a:solidFill>
                <a:latin typeface="Calibri"/>
                <a:ea typeface="DejaVu Sans"/>
              </a:rPr>
              <a:t>4</a:t>
            </a:r>
            <a:endParaRPr lang="ru-RU" sz="1100" b="0" strike="noStrike" spc="-1">
              <a:latin typeface="Open Sans"/>
            </a:endParaRPr>
          </a:p>
        </p:txBody>
      </p:sp>
      <p:sp>
        <p:nvSpPr>
          <p:cNvPr id="303" name="CustomShape 20"/>
          <p:cNvSpPr/>
          <p:nvPr/>
        </p:nvSpPr>
        <p:spPr>
          <a:xfrm>
            <a:off x="3906000" y="3916800"/>
            <a:ext cx="1055520" cy="865440"/>
          </a:xfrm>
          <a:custGeom>
            <a:avLst/>
            <a:gdLst/>
            <a:ahLst/>
            <a:cxnLst/>
            <a:rect l="l" t="t" r="r" b="b"/>
            <a:pathLst>
              <a:path w="2933" h="2405">
                <a:moveTo>
                  <a:pt x="1972" y="72"/>
                </a:moveTo>
                <a:cubicBezTo>
                  <a:pt x="2060" y="77"/>
                  <a:pt x="2146" y="84"/>
                  <a:pt x="2237" y="90"/>
                </a:cubicBezTo>
                <a:cubicBezTo>
                  <a:pt x="2349" y="97"/>
                  <a:pt x="2438" y="163"/>
                  <a:pt x="2501" y="239"/>
                </a:cubicBezTo>
                <a:cubicBezTo>
                  <a:pt x="2571" y="324"/>
                  <a:pt x="2655" y="404"/>
                  <a:pt x="2704" y="504"/>
                </a:cubicBezTo>
                <a:cubicBezTo>
                  <a:pt x="2750" y="599"/>
                  <a:pt x="2814" y="682"/>
                  <a:pt x="2872" y="769"/>
                </a:cubicBezTo>
                <a:cubicBezTo>
                  <a:pt x="2923" y="846"/>
                  <a:pt x="2933" y="942"/>
                  <a:pt x="2933" y="1033"/>
                </a:cubicBezTo>
                <a:cubicBezTo>
                  <a:pt x="2933" y="1121"/>
                  <a:pt x="2926" y="1210"/>
                  <a:pt x="2916" y="1298"/>
                </a:cubicBezTo>
                <a:cubicBezTo>
                  <a:pt x="2905" y="1388"/>
                  <a:pt x="2892" y="1490"/>
                  <a:pt x="2836" y="1562"/>
                </a:cubicBezTo>
                <a:cubicBezTo>
                  <a:pt x="2725" y="1706"/>
                  <a:pt x="2742" y="1869"/>
                  <a:pt x="2669" y="2012"/>
                </a:cubicBezTo>
                <a:cubicBezTo>
                  <a:pt x="2619" y="2112"/>
                  <a:pt x="2535" y="2194"/>
                  <a:pt x="2448" y="2268"/>
                </a:cubicBezTo>
                <a:cubicBezTo>
                  <a:pt x="2368" y="2336"/>
                  <a:pt x="2274" y="2386"/>
                  <a:pt x="2175" y="2400"/>
                </a:cubicBezTo>
                <a:cubicBezTo>
                  <a:pt x="2087" y="2412"/>
                  <a:pt x="1997" y="2400"/>
                  <a:pt x="1910" y="2400"/>
                </a:cubicBezTo>
                <a:cubicBezTo>
                  <a:pt x="1821" y="2400"/>
                  <a:pt x="1733" y="2400"/>
                  <a:pt x="1646" y="2400"/>
                </a:cubicBezTo>
                <a:cubicBezTo>
                  <a:pt x="1557" y="2400"/>
                  <a:pt x="1468" y="2405"/>
                  <a:pt x="1381" y="2400"/>
                </a:cubicBezTo>
                <a:cubicBezTo>
                  <a:pt x="1293" y="2395"/>
                  <a:pt x="1204" y="2377"/>
                  <a:pt x="1117" y="2374"/>
                </a:cubicBezTo>
                <a:cubicBezTo>
                  <a:pt x="1023" y="2372"/>
                  <a:pt x="935" y="2343"/>
                  <a:pt x="852" y="2312"/>
                </a:cubicBezTo>
                <a:cubicBezTo>
                  <a:pt x="763" y="2279"/>
                  <a:pt x="666" y="2264"/>
                  <a:pt x="587" y="2215"/>
                </a:cubicBezTo>
                <a:cubicBezTo>
                  <a:pt x="502" y="2162"/>
                  <a:pt x="404" y="2157"/>
                  <a:pt x="323" y="2100"/>
                </a:cubicBezTo>
                <a:cubicBezTo>
                  <a:pt x="221" y="2029"/>
                  <a:pt x="107" y="1960"/>
                  <a:pt x="49" y="1853"/>
                </a:cubicBezTo>
                <a:cubicBezTo>
                  <a:pt x="4" y="1770"/>
                  <a:pt x="-26" y="1684"/>
                  <a:pt x="32" y="1580"/>
                </a:cubicBezTo>
                <a:cubicBezTo>
                  <a:pt x="81" y="1492"/>
                  <a:pt x="81" y="1368"/>
                  <a:pt x="182" y="1315"/>
                </a:cubicBezTo>
                <a:cubicBezTo>
                  <a:pt x="287" y="1260"/>
                  <a:pt x="363" y="1164"/>
                  <a:pt x="438" y="1077"/>
                </a:cubicBezTo>
                <a:cubicBezTo>
                  <a:pt x="502" y="1002"/>
                  <a:pt x="523" y="901"/>
                  <a:pt x="561" y="813"/>
                </a:cubicBezTo>
                <a:cubicBezTo>
                  <a:pt x="602" y="719"/>
                  <a:pt x="658" y="609"/>
                  <a:pt x="764" y="583"/>
                </a:cubicBezTo>
                <a:cubicBezTo>
                  <a:pt x="859" y="560"/>
                  <a:pt x="946" y="518"/>
                  <a:pt x="1028" y="469"/>
                </a:cubicBezTo>
                <a:cubicBezTo>
                  <a:pt x="1113" y="418"/>
                  <a:pt x="1201" y="379"/>
                  <a:pt x="1293" y="345"/>
                </a:cubicBezTo>
                <a:cubicBezTo>
                  <a:pt x="1389" y="310"/>
                  <a:pt x="1469" y="242"/>
                  <a:pt x="1558" y="195"/>
                </a:cubicBezTo>
                <a:cubicBezTo>
                  <a:pt x="1650" y="147"/>
                  <a:pt x="1691" y="-64"/>
                  <a:pt x="1813" y="19"/>
                </a:cubicBezTo>
                <a:cubicBezTo>
                  <a:pt x="1900" y="79"/>
                  <a:pt x="1988" y="69"/>
                  <a:pt x="2078" y="90"/>
                </a:cubicBezTo>
                <a:lnTo>
                  <a:pt x="2131" y="98"/>
                </a:lnTo>
              </a:path>
            </a:pathLst>
          </a:custGeom>
          <a:noFill/>
          <a:ln w="3600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4" name="CustomShape 21"/>
          <p:cNvSpPr/>
          <p:nvPr/>
        </p:nvSpPr>
        <p:spPr>
          <a:xfrm>
            <a:off x="3866040" y="4464720"/>
            <a:ext cx="73080" cy="54000"/>
          </a:xfrm>
          <a:prstGeom prst="ellipse">
            <a:avLst/>
          </a:prstGeom>
          <a:solidFill>
            <a:srgbClr val="729FCF"/>
          </a:solidFill>
          <a:ln>
            <a:solidFill>
              <a:srgbClr val="FF0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5" name="CustomShape 22"/>
          <p:cNvSpPr/>
          <p:nvPr/>
        </p:nvSpPr>
        <p:spPr>
          <a:xfrm>
            <a:off x="4910040" y="4212720"/>
            <a:ext cx="73080" cy="54000"/>
          </a:xfrm>
          <a:prstGeom prst="ellipse">
            <a:avLst/>
          </a:prstGeom>
          <a:solidFill>
            <a:srgbClr val="729FCF"/>
          </a:solidFill>
          <a:ln>
            <a:solidFill>
              <a:srgbClr val="FF0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6" name="CustomShape 23"/>
          <p:cNvSpPr/>
          <p:nvPr/>
        </p:nvSpPr>
        <p:spPr>
          <a:xfrm>
            <a:off x="4765680" y="4680720"/>
            <a:ext cx="73080" cy="54000"/>
          </a:xfrm>
          <a:prstGeom prst="ellipse">
            <a:avLst/>
          </a:prstGeom>
          <a:solidFill>
            <a:srgbClr val="729FCF"/>
          </a:solidFill>
          <a:ln>
            <a:solidFill>
              <a:srgbClr val="FF0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7" name="CustomShape 24"/>
          <p:cNvSpPr/>
          <p:nvPr/>
        </p:nvSpPr>
        <p:spPr>
          <a:xfrm>
            <a:off x="4298040" y="4032720"/>
            <a:ext cx="73080" cy="54000"/>
          </a:xfrm>
          <a:prstGeom prst="ellipse">
            <a:avLst/>
          </a:prstGeom>
          <a:solidFill>
            <a:srgbClr val="729FCF"/>
          </a:solidFill>
          <a:ln>
            <a:solidFill>
              <a:srgbClr val="FF011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8" name="CustomShape 25"/>
          <p:cNvSpPr/>
          <p:nvPr/>
        </p:nvSpPr>
        <p:spPr>
          <a:xfrm>
            <a:off x="4758120" y="1657440"/>
            <a:ext cx="2016720" cy="293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600" b="0" strike="noStrike" spc="-1">
                <a:solidFill>
                  <a:srgbClr val="0070C0"/>
                </a:solidFill>
                <a:latin typeface="Calibri"/>
                <a:ea typeface="DejaVu Sans"/>
              </a:rPr>
              <a:t>оз. Ильино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309" name="Line 26"/>
          <p:cNvSpPr/>
          <p:nvPr/>
        </p:nvSpPr>
        <p:spPr>
          <a:xfrm>
            <a:off x="4859640" y="1950840"/>
            <a:ext cx="4535640" cy="1000800"/>
          </a:xfrm>
          <a:prstGeom prst="line">
            <a:avLst/>
          </a:prstGeom>
          <a:ln>
            <a:solidFill>
              <a:srgbClr val="FF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2202</TotalTime>
  <Words>147</Words>
  <Application>Microsoft Office PowerPoint</Application>
  <PresentationFormat>Произвольный</PresentationFormat>
  <Paragraphs>34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DejaVu Sans</vt:lpstr>
      <vt:lpstr>Open Sans</vt:lpstr>
      <vt:lpstr>Symbol</vt:lpstr>
      <vt:lpstr>Tempora LGC Uni</vt:lpstr>
      <vt:lpstr>Wingdings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/>
  <dc:description/>
  <cp:lastModifiedBy>Григорьева Александра Алексеевна</cp:lastModifiedBy>
  <cp:revision>31</cp:revision>
  <cp:lastPrinted>2024-06-27T10:26:17Z</cp:lastPrinted>
  <dcterms:created xsi:type="dcterms:W3CDTF">2024-04-05T01:24:23Z</dcterms:created>
  <dcterms:modified xsi:type="dcterms:W3CDTF">2024-07-02T05:48:07Z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</Properties>
</file>