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7425DE27-D96A-4F3F-BEB4-6A7ED9C923BE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2" descr="http://cdn6.bigcommerce.com/s-eits0w6/product_images/uploaded_images/compass-rose-metal-wall-art.jpg?t=1408550566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Кузьмичи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6145200" y="150984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Куртамышский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3659040" y="642780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3327480" y="659448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6"/>
          <p:cNvSpPr/>
          <p:nvPr/>
        </p:nvSpPr>
        <p:spPr>
          <a:xfrm>
            <a:off x="4389120" y="2084400"/>
            <a:ext cx="130248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Кузьмичи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CustomShape 8"/>
          <p:cNvSpPr/>
          <p:nvPr/>
        </p:nvSpPr>
        <p:spPr>
          <a:xfrm>
            <a:off x="2195640" y="784080"/>
            <a:ext cx="16398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рыбоводного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4866120" y="76824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CustomShape 10"/>
          <p:cNvSpPr/>
          <p:nvPr/>
        </p:nvSpPr>
        <p:spPr>
          <a:xfrm>
            <a:off x="4716360" y="1547640"/>
            <a:ext cx="149868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9 га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8af3c7"/>
              </a:gs>
              <a:gs pos="100000">
                <a:srgbClr val="ddfaed"/>
              </a:gs>
            </a:gsLst>
            <a:lin ang="81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21"/>
          <p:cNvSpPr/>
          <p:nvPr/>
        </p:nvSpPr>
        <p:spPr>
          <a:xfrm flipH="1" flipV="1">
            <a:off x="2308680" y="3627360"/>
            <a:ext cx="298440" cy="2872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ustomShape 22"/>
          <p:cNvSpPr/>
          <p:nvPr/>
        </p:nvSpPr>
        <p:spPr>
          <a:xfrm>
            <a:off x="1403280" y="4527720"/>
            <a:ext cx="289080" cy="2775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3"/>
          <p:cNvSpPr/>
          <p:nvPr/>
        </p:nvSpPr>
        <p:spPr>
          <a:xfrm>
            <a:off x="1258920" y="3497400"/>
            <a:ext cx="14436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65" name="Picture 2" descr="V:\Сектор аквакультуры\Комиссия по границам\Карты районов\Куртамышский.jpg"/>
          <p:cNvPicPr/>
          <p:nvPr/>
        </p:nvPicPr>
        <p:blipFill>
          <a:blip r:embed="rId2"/>
          <a:stretch/>
        </p:blipFill>
        <p:spPr>
          <a:xfrm>
            <a:off x="5165640" y="2419200"/>
            <a:ext cx="3743280" cy="4345200"/>
          </a:xfrm>
          <a:prstGeom prst="rect">
            <a:avLst/>
          </a:prstGeom>
          <a:ln>
            <a:noFill/>
          </a:ln>
        </p:spPr>
      </p:pic>
      <p:sp>
        <p:nvSpPr>
          <p:cNvPr id="66" name="Line 24"/>
          <p:cNvSpPr/>
          <p:nvPr/>
        </p:nvSpPr>
        <p:spPr>
          <a:xfrm flipH="1" flipV="1">
            <a:off x="5651640" y="2422080"/>
            <a:ext cx="2743200" cy="43020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25"/>
          <p:cNvSpPr/>
          <p:nvPr/>
        </p:nvSpPr>
        <p:spPr>
          <a:xfrm>
            <a:off x="1332000" y="3533760"/>
            <a:ext cx="142920" cy="730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26"/>
          <p:cNvSpPr/>
          <p:nvPr/>
        </p:nvSpPr>
        <p:spPr>
          <a:xfrm>
            <a:off x="1332000" y="3533760"/>
            <a:ext cx="142920" cy="10800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27"/>
          <p:cNvSpPr/>
          <p:nvPr/>
        </p:nvSpPr>
        <p:spPr>
          <a:xfrm>
            <a:off x="2884320" y="4260960"/>
            <a:ext cx="336600" cy="23004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8"/>
          <p:cNvSpPr/>
          <p:nvPr/>
        </p:nvSpPr>
        <p:spPr>
          <a:xfrm>
            <a:off x="1474920" y="5300640"/>
            <a:ext cx="411120" cy="21600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9"/>
          <p:cNvSpPr/>
          <p:nvPr/>
        </p:nvSpPr>
        <p:spPr>
          <a:xfrm>
            <a:off x="3243240" y="6153120"/>
            <a:ext cx="23144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2" name="CustomShape 30"/>
          <p:cNvSpPr/>
          <p:nvPr/>
        </p:nvSpPr>
        <p:spPr>
          <a:xfrm>
            <a:off x="1898640" y="128592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    64°52′57″         55°4′23″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    64°53′10″         55°4′19″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>
              <a:buClr>
                <a:srgbClr val="000000"/>
              </a:buClr>
              <a:buFont typeface="StarSymbol"/>
              <a:buAutoNum type="arabicPeriod" startAt="3"/>
            </a:pP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64°52′59″         55°4′13″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CustomShape 31"/>
          <p:cNvSpPr/>
          <p:nvPr/>
        </p:nvSpPr>
        <p:spPr>
          <a:xfrm>
            <a:off x="2127240" y="2846520"/>
            <a:ext cx="223380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4" name="Picture 22" descr="\\Server\DEPDOC\Сектор аквакультуры\Комиссия по границам\Карты участков\оз. Кузьмичи (Куртамышский р-н).bmp"/>
          <p:cNvPicPr/>
          <p:nvPr/>
        </p:nvPicPr>
        <p:blipFill>
          <a:blip r:embed="rId3"/>
          <a:srcRect l="11474" t="9792" r="32226" b="28908"/>
          <a:stretch/>
        </p:blipFill>
        <p:spPr>
          <a:xfrm>
            <a:off x="150840" y="4027320"/>
            <a:ext cx="3125880" cy="2722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2020-08-26T16:13:27Z</dcterms:modified>
  <cp:revision>933</cp:revision>
  <dc:subject/>
  <dc:title>Заседание комиссии по  определению рыбопромысловых  и рыбоводных участков  </dc:title>
</cp:coreProperties>
</file>