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CCE92B82-C3A4-422A-A8EB-DD2EF780629C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710B83CA-4133-4BEF-886C-F8881797E98A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990BEDD4-1E67-4F29-A0A3-C0058FC17681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8129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Монастырское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62840" y="148752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Петуховский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075200" y="640224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3794040" y="659304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5126400" y="1974960"/>
            <a:ext cx="174888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Монастырское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1951200" y="6494400"/>
            <a:ext cx="194760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5611680" y="76356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5186520" y="1539720"/>
            <a:ext cx="149832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185,4 га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>
            <a:off x="2263680" y="112068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67°33′46″         55°7′42″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67°33′6″           55°7′5″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>
              <a:buClr>
                <a:srgbClr val="000000"/>
              </a:buClr>
              <a:buFont typeface="StarSymbol"/>
              <a:buAutoNum type="arabicPeriod" startAt="3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67°34′36″         55°7′22″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CustomShape 22"/>
          <p:cNvSpPr/>
          <p:nvPr/>
        </p:nvSpPr>
        <p:spPr>
          <a:xfrm>
            <a:off x="2235240" y="265104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CustomShape 23"/>
          <p:cNvSpPr/>
          <p:nvPr/>
        </p:nvSpPr>
        <p:spPr>
          <a:xfrm>
            <a:off x="2340000" y="763560"/>
            <a:ext cx="23763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            рыбоводного 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4" name="Picture 25" descr=""/>
          <p:cNvPicPr/>
          <p:nvPr/>
        </p:nvPicPr>
        <p:blipFill>
          <a:blip r:embed="rId2"/>
          <a:stretch/>
        </p:blipFill>
        <p:spPr>
          <a:xfrm>
            <a:off x="4735440" y="2709720"/>
            <a:ext cx="4394160" cy="3275280"/>
          </a:xfrm>
          <a:prstGeom prst="rect">
            <a:avLst/>
          </a:prstGeom>
          <a:ln>
            <a:noFill/>
          </a:ln>
        </p:spPr>
      </p:pic>
      <p:sp>
        <p:nvSpPr>
          <p:cNvPr id="75" name="Line 24"/>
          <p:cNvSpPr/>
          <p:nvPr/>
        </p:nvSpPr>
        <p:spPr>
          <a:xfrm flipV="1">
            <a:off x="5548320" y="2328840"/>
            <a:ext cx="0" cy="210816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76" name="Picture 28" descr="V:\Сектор аквакультуры\Комиссия по границам\Карты участков\2020\оз. Монастырское Петуховский.bmp"/>
          <p:cNvPicPr/>
          <p:nvPr/>
        </p:nvPicPr>
        <p:blipFill>
          <a:blip r:embed="rId3"/>
          <a:stretch/>
        </p:blipFill>
        <p:spPr>
          <a:xfrm>
            <a:off x="684360" y="3309840"/>
            <a:ext cx="3833640" cy="2397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2020-08-26T16:54:47Z</dcterms:modified>
  <cp:revision>933</cp:revision>
  <dc:subject/>
  <dc:title>Заседание комиссии по  определению рыбопромысловых  и рыбоводных участков  </dc:title>
</cp:coreProperties>
</file>