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039E68E1-52E6-4E20-9C71-2F6DAE8E408F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5333C40F-3265-459E-8446-7E6B3967E69C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1B95BEDF-D3AB-4D23-BE13-6AA4F1CCE4EE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Обругай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45200" y="150984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Макушинский 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195800" y="638172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948120" y="648828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4387680" y="2084400"/>
            <a:ext cx="118800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Обругай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2195640" y="784080"/>
            <a:ext cx="16398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рыбоводного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4865400" y="76824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4716360" y="1547640"/>
            <a:ext cx="149868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70,6 га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 flipH="1" flipV="1">
            <a:off x="2308680" y="3627360"/>
            <a:ext cx="298440" cy="2872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22"/>
          <p:cNvSpPr/>
          <p:nvPr/>
        </p:nvSpPr>
        <p:spPr>
          <a:xfrm>
            <a:off x="1403280" y="4527720"/>
            <a:ext cx="289080" cy="2775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23"/>
          <p:cNvSpPr/>
          <p:nvPr/>
        </p:nvSpPr>
        <p:spPr>
          <a:xfrm>
            <a:off x="1258920" y="3497400"/>
            <a:ext cx="14436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5662440" y="2400480"/>
            <a:ext cx="3181680" cy="4383000"/>
          </a:xfrm>
          <a:prstGeom prst="rect">
            <a:avLst/>
          </a:prstGeom>
          <a:ln>
            <a:noFill/>
          </a:ln>
        </p:spPr>
      </p:pic>
      <p:sp>
        <p:nvSpPr>
          <p:cNvPr id="75" name="CustomShape 24"/>
          <p:cNvSpPr/>
          <p:nvPr/>
        </p:nvSpPr>
        <p:spPr>
          <a:xfrm>
            <a:off x="2617920" y="3141720"/>
            <a:ext cx="153720" cy="14292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25"/>
          <p:cNvSpPr/>
          <p:nvPr/>
        </p:nvSpPr>
        <p:spPr>
          <a:xfrm>
            <a:off x="2195640" y="3770280"/>
            <a:ext cx="123840" cy="23508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26"/>
          <p:cNvSpPr/>
          <p:nvPr/>
        </p:nvSpPr>
        <p:spPr>
          <a:xfrm>
            <a:off x="2870280" y="4491000"/>
            <a:ext cx="171360" cy="122400"/>
          </a:xfrm>
          <a:prstGeom prst="ellipse">
            <a:avLst/>
          </a:prstGeom>
          <a:solidFill>
            <a:srgbClr val="fdeada"/>
          </a:solidFill>
          <a:ln w="25560">
            <a:solidFill>
              <a:srgbClr val="fdeada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Line 27"/>
          <p:cNvSpPr/>
          <p:nvPr/>
        </p:nvSpPr>
        <p:spPr>
          <a:xfrm flipH="1" flipV="1">
            <a:off x="5216040" y="2444400"/>
            <a:ext cx="1406520" cy="328788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28"/>
          <p:cNvSpPr/>
          <p:nvPr/>
        </p:nvSpPr>
        <p:spPr>
          <a:xfrm>
            <a:off x="3575160" y="6039000"/>
            <a:ext cx="231444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0" name="CustomShape 29"/>
          <p:cNvSpPr/>
          <p:nvPr/>
        </p:nvSpPr>
        <p:spPr>
          <a:xfrm>
            <a:off x="1898640" y="128592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67°0′39″           54°57′22″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67°0′5″             54°56′56″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  67°0′51″           54°56′52″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CustomShape 30"/>
          <p:cNvSpPr/>
          <p:nvPr/>
        </p:nvSpPr>
        <p:spPr>
          <a:xfrm>
            <a:off x="1906560" y="2841480"/>
            <a:ext cx="223380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82" name="Picture 34" descr="V:\Сектор аквакультуры\Комиссия по границам\Карты участков\2020\оз. Обругай Макушинский район.bmp"/>
          <p:cNvPicPr/>
          <p:nvPr/>
        </p:nvPicPr>
        <p:blipFill>
          <a:blip r:embed="rId3"/>
          <a:stretch/>
        </p:blipFill>
        <p:spPr>
          <a:xfrm>
            <a:off x="361800" y="3497400"/>
            <a:ext cx="3984840" cy="2490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2020-08-26T16:54:07Z</dcterms:modified>
  <cp:revision>933</cp:revision>
  <dc:subject/>
  <dc:title>Заседание комиссии по  определению рыбопромысловых  и рыбоводных участков  </dc:title>
</cp:coreProperties>
</file>