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4" r:id="rId1"/>
  </p:sldMasterIdLst>
  <p:notesMasterIdLst>
    <p:notesMasterId r:id="rId3"/>
  </p:notesMasterIdLst>
  <p:sldIdLst>
    <p:sldId id="262" r:id="rId2"/>
  </p:sldIdLst>
  <p:sldSz cx="10080625" cy="567055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000" b="0" strike="noStrike" spc="-1">
                <a:latin typeface="Open Sans"/>
              </a:rPr>
              <a:t>Для перемещения страницы щёлкните мышью</a:t>
            </a: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679797" y="4715822"/>
            <a:ext cx="5438050" cy="446744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800" b="0" strike="noStrike" spc="-1">
                <a:latin typeface="Open Sans"/>
              </a:rPr>
              <a:t>Для правки формата примечаний щёлкните мышью</a:t>
            </a:r>
          </a:p>
        </p:txBody>
      </p:sp>
      <p:sp>
        <p:nvSpPr>
          <p:cNvPr id="15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2949994" cy="49608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300" b="0" strike="noStrike" spc="-1">
                <a:latin typeface="Tempora LGC Uni"/>
              </a:rPr>
              <a:t>&lt;верхний колонтитул&gt;</a:t>
            </a:r>
          </a:p>
        </p:txBody>
      </p:sp>
      <p:sp>
        <p:nvSpPr>
          <p:cNvPr id="158" name="PlaceHolder 4"/>
          <p:cNvSpPr>
            <a:spLocks noGrp="1"/>
          </p:cNvSpPr>
          <p:nvPr>
            <p:ph type="dt"/>
          </p:nvPr>
        </p:nvSpPr>
        <p:spPr>
          <a:xfrm>
            <a:off x="3847649" y="0"/>
            <a:ext cx="2949994" cy="49608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300" b="0" strike="noStrike" spc="-1">
                <a:latin typeface="Tempora LGC Uni"/>
              </a:rPr>
              <a:t>&lt;дата/время&gt;</a:t>
            </a:r>
          </a:p>
        </p:txBody>
      </p:sp>
      <p:sp>
        <p:nvSpPr>
          <p:cNvPr id="159" name="PlaceHolder 5"/>
          <p:cNvSpPr>
            <a:spLocks noGrp="1"/>
          </p:cNvSpPr>
          <p:nvPr>
            <p:ph type="ftr"/>
          </p:nvPr>
        </p:nvSpPr>
        <p:spPr>
          <a:xfrm>
            <a:off x="0" y="9431979"/>
            <a:ext cx="2949994" cy="49608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300" b="0" strike="noStrike" spc="-1">
                <a:latin typeface="Tempora LGC Uni"/>
              </a:rPr>
              <a:t>&lt;нижний колонтитул&gt;</a:t>
            </a:r>
          </a:p>
        </p:txBody>
      </p:sp>
      <p:sp>
        <p:nvSpPr>
          <p:cNvPr id="160" name="PlaceHolder 6"/>
          <p:cNvSpPr>
            <a:spLocks noGrp="1"/>
          </p:cNvSpPr>
          <p:nvPr>
            <p:ph type="sldNum"/>
          </p:nvPr>
        </p:nvSpPr>
        <p:spPr>
          <a:xfrm>
            <a:off x="3847649" y="9431979"/>
            <a:ext cx="2949994" cy="49608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7B8C6FA-A1A4-4E5A-AA88-AE2FA2529A6A}" type="slidenum">
              <a:rPr lang="ru-RU" sz="1300" b="0" strike="noStrike" spc="-1">
                <a:latin typeface="Tempora LGC Uni"/>
              </a:rPr>
              <a:t>‹#›</a:t>
            </a:fld>
            <a:endParaRPr lang="ru-RU" sz="13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265308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03640" y="304380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9" name="PlaceHolder 5"/>
          <p:cNvSpPr>
            <a:spLocks noGrp="1"/>
          </p:cNvSpPr>
          <p:nvPr>
            <p:ph type="body"/>
          </p:nvPr>
        </p:nvSpPr>
        <p:spPr>
          <a:xfrm>
            <a:off x="515196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357084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663768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50364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5" name="PlaceHolder 6"/>
          <p:cNvSpPr>
            <a:spLocks noGrp="1"/>
          </p:cNvSpPr>
          <p:nvPr>
            <p:ph type="body"/>
          </p:nvPr>
        </p:nvSpPr>
        <p:spPr>
          <a:xfrm>
            <a:off x="357084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6" name="PlaceHolder 7"/>
          <p:cNvSpPr>
            <a:spLocks noGrp="1"/>
          </p:cNvSpPr>
          <p:nvPr>
            <p:ph type="body"/>
          </p:nvPr>
        </p:nvSpPr>
        <p:spPr>
          <a:xfrm>
            <a:off x="663768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subTitle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503640" y="225720"/>
            <a:ext cx="907128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515196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Open Sans"/>
              </a:rPr>
              <a:t>Для правки текста заглавия щёлкните мышью</a:t>
            </a: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Open Sans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Open Sans"/>
              </a:rPr>
              <a:t>Второй уровень структуры</a:t>
            </a:r>
          </a:p>
          <a:p>
            <a:pPr marL="1296000" lvl="2" indent="-288000">
              <a:spcBef>
                <a:spcPts val="84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Open Sans"/>
              </a:rPr>
              <a:t>Третий уровень структуры</a:t>
            </a:r>
          </a:p>
          <a:p>
            <a:pPr marL="1728000" lvl="3" indent="-216000">
              <a:spcBef>
                <a:spcPts val="56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Open Sans"/>
              </a:rPr>
              <a:t>Четвёртый уровень структуры</a:t>
            </a:r>
          </a:p>
          <a:p>
            <a:pPr marL="2160000" lvl="4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Пятый уровень структуры</a:t>
            </a:r>
          </a:p>
          <a:p>
            <a:pPr marL="2592000" lvl="5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Шестой уровень структуры</a:t>
            </a:r>
          </a:p>
          <a:p>
            <a:pPr marL="3024000" lvl="6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0" name="Рисунок 309"/>
          <p:cNvPicPr/>
          <p:nvPr/>
        </p:nvPicPr>
        <p:blipFill>
          <a:blip r:embed="rId2"/>
          <a:stretch/>
        </p:blipFill>
        <p:spPr>
          <a:xfrm>
            <a:off x="179640" y="1619640"/>
            <a:ext cx="2004120" cy="3976200"/>
          </a:xfrm>
          <a:prstGeom prst="rect">
            <a:avLst/>
          </a:prstGeom>
          <a:ln>
            <a:noFill/>
          </a:ln>
        </p:spPr>
      </p:pic>
      <p:pic>
        <p:nvPicPr>
          <p:cNvPr id="311" name="Рисунок 310"/>
          <p:cNvPicPr/>
          <p:nvPr/>
        </p:nvPicPr>
        <p:blipFill>
          <a:blip r:embed="rId3"/>
          <a:stretch/>
        </p:blipFill>
        <p:spPr>
          <a:xfrm>
            <a:off x="5151600" y="1906200"/>
            <a:ext cx="4926960" cy="3672720"/>
          </a:xfrm>
          <a:prstGeom prst="rect">
            <a:avLst/>
          </a:prstGeom>
          <a:ln>
            <a:noFill/>
          </a:ln>
        </p:spPr>
      </p:pic>
      <p:sp>
        <p:nvSpPr>
          <p:cNvPr id="312" name="CustomShape 1"/>
          <p:cNvSpPr/>
          <p:nvPr/>
        </p:nvSpPr>
        <p:spPr>
          <a:xfrm>
            <a:off x="2519280" y="360"/>
            <a:ext cx="4817160" cy="336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СХЕМА ГРАНИЦ РЫБОВОДНОГО УЧАСТКА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313" name="CustomShape 2"/>
          <p:cNvSpPr/>
          <p:nvPr/>
        </p:nvSpPr>
        <p:spPr>
          <a:xfrm>
            <a:off x="179280" y="616680"/>
            <a:ext cx="154908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Наименование рыбоводного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участка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314" name="CustomShape 3"/>
          <p:cNvSpPr/>
          <p:nvPr/>
        </p:nvSpPr>
        <p:spPr>
          <a:xfrm>
            <a:off x="1979640" y="617040"/>
            <a:ext cx="163152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Описание границ  рыбоводного 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участка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315" name="CustomShape 4"/>
          <p:cNvSpPr/>
          <p:nvPr/>
        </p:nvSpPr>
        <p:spPr>
          <a:xfrm>
            <a:off x="4848480" y="609480"/>
            <a:ext cx="103896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длина (м),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ширина (м),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площадь (га)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316" name="CustomShape 5"/>
          <p:cNvSpPr/>
          <p:nvPr/>
        </p:nvSpPr>
        <p:spPr>
          <a:xfrm>
            <a:off x="7558560" y="258480"/>
            <a:ext cx="150804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Муниципальное 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образование, 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вид рыболовства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317" name="CustomShape 6"/>
          <p:cNvSpPr/>
          <p:nvPr/>
        </p:nvSpPr>
        <p:spPr>
          <a:xfrm>
            <a:off x="0" y="1265040"/>
            <a:ext cx="1738080" cy="336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оз. Плоское</a:t>
            </a:r>
            <a:endParaRPr lang="ru-RU" sz="1600" b="0" strike="noStrike" spc="-1" dirty="0">
              <a:latin typeface="Open Sans"/>
            </a:endParaRPr>
          </a:p>
        </p:txBody>
      </p:sp>
      <p:sp>
        <p:nvSpPr>
          <p:cNvPr id="318" name="CustomShape 7"/>
          <p:cNvSpPr/>
          <p:nvPr/>
        </p:nvSpPr>
        <p:spPr>
          <a:xfrm>
            <a:off x="2184120" y="1359720"/>
            <a:ext cx="2439720" cy="1767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Географические координаты точек</a:t>
            </a:r>
            <a:endParaRPr lang="ru-RU" sz="11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(с использованием системы         координат WGS84)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№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точ    Е (долгота),   </a:t>
            </a:r>
            <a:r>
              <a:rPr lang="en-US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N </a:t>
            </a: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(широта) 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ки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1.   68°36′44″           55°22′49″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2.   68°37′48″           55°22′47″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3.   68°37′49″           55°22′17″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4.   68°36′47″           55°22′27″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319" name="CustomShape 8"/>
          <p:cNvSpPr/>
          <p:nvPr/>
        </p:nvSpPr>
        <p:spPr>
          <a:xfrm>
            <a:off x="2273760" y="3130920"/>
            <a:ext cx="2225520" cy="763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от т. 1 до т. 2 по береговой линии; от т. 2 до т. 3 по береговой линии; от т. 3 до т. 4 по береговой линии;</a:t>
            </a:r>
            <a:endParaRPr lang="ru-RU" sz="11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от т. 4 до т. 1 по береговой линии.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320" name="CustomShape 9"/>
          <p:cNvSpPr/>
          <p:nvPr/>
        </p:nvSpPr>
        <p:spPr>
          <a:xfrm>
            <a:off x="4499280" y="1439640"/>
            <a:ext cx="1620000" cy="276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Площадь – </a:t>
            </a: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146,9</a:t>
            </a: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га 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321" name="CustomShape 10"/>
          <p:cNvSpPr/>
          <p:nvPr/>
        </p:nvSpPr>
        <p:spPr>
          <a:xfrm>
            <a:off x="6838560" y="899280"/>
            <a:ext cx="2972160" cy="458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Петуховский МО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200" b="0" strike="noStrike" spc="-1">
              <a:latin typeface="Open Sans"/>
            </a:endParaRPr>
          </a:p>
        </p:txBody>
      </p:sp>
      <p:sp>
        <p:nvSpPr>
          <p:cNvPr id="322" name="CustomShape 11"/>
          <p:cNvSpPr/>
          <p:nvPr/>
        </p:nvSpPr>
        <p:spPr>
          <a:xfrm>
            <a:off x="7101720" y="1163520"/>
            <a:ext cx="2434680" cy="276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0" i="1" strike="noStrike" spc="-1">
                <a:solidFill>
                  <a:srgbClr val="000000"/>
                </a:solidFill>
                <a:latin typeface="Calibri"/>
                <a:ea typeface="DejaVu Sans"/>
              </a:rPr>
              <a:t>Товарное рыбоводство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323" name="CustomShape 12"/>
          <p:cNvSpPr/>
          <p:nvPr/>
        </p:nvSpPr>
        <p:spPr>
          <a:xfrm>
            <a:off x="2340000" y="4645440"/>
            <a:ext cx="1495440" cy="21456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000" b="1" strike="noStrike" spc="-1">
                <a:solidFill>
                  <a:srgbClr val="000000"/>
                </a:solidFill>
                <a:latin typeface="Calibri"/>
                <a:ea typeface="DejaVu Sans"/>
              </a:rPr>
              <a:t>Условные обозначения:</a:t>
            </a:r>
            <a:endParaRPr lang="ru-RU" sz="1000" b="0" strike="noStrike" spc="-1">
              <a:latin typeface="Open Sans"/>
            </a:endParaRPr>
          </a:p>
        </p:txBody>
      </p:sp>
      <p:sp>
        <p:nvSpPr>
          <p:cNvPr id="324" name="CustomShape 13"/>
          <p:cNvSpPr/>
          <p:nvPr/>
        </p:nvSpPr>
        <p:spPr>
          <a:xfrm>
            <a:off x="3060000" y="5220000"/>
            <a:ext cx="1800000" cy="34128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  <a:ea typeface="DejaVu Sans"/>
              </a:rPr>
              <a:t>-  Граница рыбоводного      </a:t>
            </a:r>
            <a:endParaRPr lang="ru-RU" sz="10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участка</a:t>
            </a:r>
            <a:endParaRPr lang="ru-RU" sz="1000" b="0" strike="noStrike" spc="-1">
              <a:latin typeface="Open Sans"/>
            </a:endParaRPr>
          </a:p>
        </p:txBody>
      </p:sp>
      <p:sp>
        <p:nvSpPr>
          <p:cNvPr id="325" name="CustomShape 14"/>
          <p:cNvSpPr/>
          <p:nvPr/>
        </p:nvSpPr>
        <p:spPr>
          <a:xfrm>
            <a:off x="2520000" y="5220000"/>
            <a:ext cx="537840" cy="177840"/>
          </a:xfrm>
          <a:prstGeom prst="rect">
            <a:avLst/>
          </a:prstGeom>
          <a:solidFill>
            <a:srgbClr val="ED4C05"/>
          </a:solidFill>
          <a:ln w="3600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26" name="Picture 3_ 10"/>
          <p:cNvPicPr/>
          <p:nvPr/>
        </p:nvPicPr>
        <p:blipFill>
          <a:blip r:embed="rId4"/>
          <a:stretch/>
        </p:blipFill>
        <p:spPr>
          <a:xfrm>
            <a:off x="128160" y="160200"/>
            <a:ext cx="411120" cy="379080"/>
          </a:xfrm>
          <a:prstGeom prst="rect">
            <a:avLst/>
          </a:prstGeom>
          <a:ln>
            <a:noFill/>
          </a:ln>
        </p:spPr>
      </p:pic>
      <p:sp>
        <p:nvSpPr>
          <p:cNvPr id="327" name="Line 15"/>
          <p:cNvSpPr/>
          <p:nvPr/>
        </p:nvSpPr>
        <p:spPr>
          <a:xfrm>
            <a:off x="5578560" y="2159280"/>
            <a:ext cx="360" cy="1080"/>
          </a:xfrm>
          <a:prstGeom prst="line">
            <a:avLst/>
          </a:prstGeom>
          <a:ln w="3600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8" name="CustomShape 16"/>
          <p:cNvSpPr/>
          <p:nvPr/>
        </p:nvSpPr>
        <p:spPr>
          <a:xfrm>
            <a:off x="1960560" y="2091960"/>
            <a:ext cx="250200" cy="36828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3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endParaRPr lang="ru-RU" sz="1100" b="0" strike="noStrike" spc="-1">
              <a:latin typeface="Open Sans"/>
            </a:endParaRPr>
          </a:p>
        </p:txBody>
      </p:sp>
      <p:sp>
        <p:nvSpPr>
          <p:cNvPr id="329" name="CustomShape 17"/>
          <p:cNvSpPr/>
          <p:nvPr/>
        </p:nvSpPr>
        <p:spPr>
          <a:xfrm>
            <a:off x="1479960" y="1580040"/>
            <a:ext cx="250200" cy="22860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330" name="CustomShape 18"/>
          <p:cNvSpPr/>
          <p:nvPr/>
        </p:nvSpPr>
        <p:spPr>
          <a:xfrm>
            <a:off x="1979640" y="1655640"/>
            <a:ext cx="250200" cy="22860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2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331" name="CustomShape 19"/>
          <p:cNvSpPr/>
          <p:nvPr/>
        </p:nvSpPr>
        <p:spPr>
          <a:xfrm>
            <a:off x="1517400" y="2032560"/>
            <a:ext cx="250200" cy="22860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4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332" name="CustomShape 20"/>
          <p:cNvSpPr/>
          <p:nvPr/>
        </p:nvSpPr>
        <p:spPr>
          <a:xfrm>
            <a:off x="1555560" y="1739520"/>
            <a:ext cx="551880" cy="524520"/>
          </a:xfrm>
          <a:custGeom>
            <a:avLst/>
            <a:gdLst/>
            <a:ahLst/>
            <a:cxnLst/>
            <a:rect l="l" t="t" r="r" b="b"/>
            <a:pathLst>
              <a:path w="1534" h="1458">
                <a:moveTo>
                  <a:pt x="17" y="758"/>
                </a:moveTo>
                <a:cubicBezTo>
                  <a:pt x="4" y="667"/>
                  <a:pt x="23" y="573"/>
                  <a:pt x="62" y="494"/>
                </a:cubicBezTo>
                <a:cubicBezTo>
                  <a:pt x="107" y="404"/>
                  <a:pt x="148" y="320"/>
                  <a:pt x="203" y="229"/>
                </a:cubicBezTo>
                <a:cubicBezTo>
                  <a:pt x="262" y="133"/>
                  <a:pt x="350" y="96"/>
                  <a:pt x="441" y="70"/>
                </a:cubicBezTo>
                <a:cubicBezTo>
                  <a:pt x="528" y="47"/>
                  <a:pt x="613" y="-2"/>
                  <a:pt x="705" y="0"/>
                </a:cubicBezTo>
                <a:cubicBezTo>
                  <a:pt x="798" y="4"/>
                  <a:pt x="880" y="61"/>
                  <a:pt x="970" y="88"/>
                </a:cubicBezTo>
                <a:cubicBezTo>
                  <a:pt x="1070" y="120"/>
                  <a:pt x="1170" y="166"/>
                  <a:pt x="1235" y="264"/>
                </a:cubicBezTo>
                <a:cubicBezTo>
                  <a:pt x="1296" y="357"/>
                  <a:pt x="1368" y="442"/>
                  <a:pt x="1437" y="529"/>
                </a:cubicBezTo>
                <a:cubicBezTo>
                  <a:pt x="1494" y="602"/>
                  <a:pt x="1537" y="694"/>
                  <a:pt x="1534" y="793"/>
                </a:cubicBezTo>
                <a:cubicBezTo>
                  <a:pt x="1531" y="886"/>
                  <a:pt x="1532" y="993"/>
                  <a:pt x="1437" y="1058"/>
                </a:cubicBezTo>
                <a:cubicBezTo>
                  <a:pt x="1347" y="1120"/>
                  <a:pt x="1271" y="1218"/>
                  <a:pt x="1243" y="1323"/>
                </a:cubicBezTo>
                <a:cubicBezTo>
                  <a:pt x="1219" y="1413"/>
                  <a:pt x="1119" y="1521"/>
                  <a:pt x="1032" y="1411"/>
                </a:cubicBezTo>
                <a:cubicBezTo>
                  <a:pt x="964" y="1325"/>
                  <a:pt x="827" y="1442"/>
                  <a:pt x="767" y="1314"/>
                </a:cubicBezTo>
                <a:cubicBezTo>
                  <a:pt x="717" y="1208"/>
                  <a:pt x="600" y="1166"/>
                  <a:pt x="503" y="1120"/>
                </a:cubicBezTo>
                <a:cubicBezTo>
                  <a:pt x="401" y="1072"/>
                  <a:pt x="344" y="972"/>
                  <a:pt x="238" y="935"/>
                </a:cubicBezTo>
                <a:lnTo>
                  <a:pt x="97" y="829"/>
                </a:lnTo>
                <a:lnTo>
                  <a:pt x="17" y="741"/>
                </a:lnTo>
                <a:lnTo>
                  <a:pt x="0" y="688"/>
                </a:lnTo>
              </a:path>
            </a:pathLst>
          </a:custGeom>
          <a:noFill/>
          <a:ln w="3600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3" name="CustomShape 21"/>
          <p:cNvSpPr/>
          <p:nvPr/>
        </p:nvSpPr>
        <p:spPr>
          <a:xfrm>
            <a:off x="1994040" y="1873080"/>
            <a:ext cx="73080" cy="54000"/>
          </a:xfrm>
          <a:prstGeom prst="ellipse">
            <a:avLst/>
          </a:prstGeom>
          <a:solidFill>
            <a:srgbClr val="729FCF"/>
          </a:solidFill>
          <a:ln>
            <a:solidFill>
              <a:srgbClr val="FF0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4" name="CustomShape 22"/>
          <p:cNvSpPr/>
          <p:nvPr/>
        </p:nvSpPr>
        <p:spPr>
          <a:xfrm>
            <a:off x="1634040" y="2053080"/>
            <a:ext cx="73080" cy="54000"/>
          </a:xfrm>
          <a:prstGeom prst="ellipse">
            <a:avLst/>
          </a:prstGeom>
          <a:solidFill>
            <a:srgbClr val="729FCF"/>
          </a:solidFill>
          <a:ln>
            <a:solidFill>
              <a:srgbClr val="FF0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5" name="CustomShape 23"/>
          <p:cNvSpPr/>
          <p:nvPr/>
        </p:nvSpPr>
        <p:spPr>
          <a:xfrm>
            <a:off x="1993680" y="2125080"/>
            <a:ext cx="73080" cy="54000"/>
          </a:xfrm>
          <a:prstGeom prst="ellipse">
            <a:avLst/>
          </a:prstGeom>
          <a:solidFill>
            <a:srgbClr val="729FCF"/>
          </a:solidFill>
          <a:ln>
            <a:solidFill>
              <a:srgbClr val="FF0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6" name="CustomShape 24"/>
          <p:cNvSpPr/>
          <p:nvPr/>
        </p:nvSpPr>
        <p:spPr>
          <a:xfrm>
            <a:off x="1598040" y="1801080"/>
            <a:ext cx="73080" cy="54000"/>
          </a:xfrm>
          <a:prstGeom prst="ellipse">
            <a:avLst/>
          </a:prstGeom>
          <a:solidFill>
            <a:srgbClr val="729FCF"/>
          </a:solidFill>
          <a:ln>
            <a:solidFill>
              <a:srgbClr val="FF0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7" name="CustomShape 25"/>
          <p:cNvSpPr/>
          <p:nvPr/>
        </p:nvSpPr>
        <p:spPr>
          <a:xfrm>
            <a:off x="4758120" y="1657440"/>
            <a:ext cx="2016720" cy="293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70C0"/>
                </a:solidFill>
                <a:latin typeface="Calibri"/>
                <a:ea typeface="DejaVu Sans"/>
              </a:rPr>
              <a:t>оз. Плоское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338" name="Line 26"/>
          <p:cNvSpPr/>
          <p:nvPr/>
        </p:nvSpPr>
        <p:spPr>
          <a:xfrm>
            <a:off x="5151600" y="1906200"/>
            <a:ext cx="4495320" cy="361440"/>
          </a:xfrm>
          <a:prstGeom prst="line">
            <a:avLst/>
          </a:prstGeom>
          <a:ln>
            <a:solidFill>
              <a:srgbClr val="FF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9" name="CustomShape 27"/>
          <p:cNvSpPr/>
          <p:nvPr/>
        </p:nvSpPr>
        <p:spPr>
          <a:xfrm>
            <a:off x="1583640" y="1884240"/>
            <a:ext cx="600120" cy="24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540" b="0" strike="noStrike" spc="-1">
                <a:solidFill>
                  <a:srgbClr val="000000"/>
                </a:solidFill>
                <a:latin typeface="Open Sans"/>
              </a:rPr>
              <a:t>оз. Плоское</a:t>
            </a:r>
            <a:endParaRPr lang="ru-RU" sz="540" b="0" strike="noStrike" spc="-1">
              <a:latin typeface="Open San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2202</TotalTime>
  <Words>150</Words>
  <Application>Microsoft Office PowerPoint</Application>
  <PresentationFormat>Произвольный</PresentationFormat>
  <Paragraphs>35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DejaVu Sans</vt:lpstr>
      <vt:lpstr>Open Sans</vt:lpstr>
      <vt:lpstr>Symbol</vt:lpstr>
      <vt:lpstr>Tempora LGC Uni</vt:lpstr>
      <vt:lpstr>Wingdings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/>
  <dc:description/>
  <cp:lastModifiedBy>Григорьева Александра Алексеевна</cp:lastModifiedBy>
  <cp:revision>31</cp:revision>
  <cp:lastPrinted>2024-06-27T10:26:17Z</cp:lastPrinted>
  <dcterms:created xsi:type="dcterms:W3CDTF">2024-04-05T01:24:23Z</dcterms:created>
  <dcterms:modified xsi:type="dcterms:W3CDTF">2024-07-02T05:50:22Z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</Properties>
</file>