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43012A45-9EB8-4CE2-802E-740604689702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2" descr="http://cdn6.bigcommerce.com/s-eits0w6/product_images/uploaded_images/compass-rose-metal-wall-art.jpg?t=1408550566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2446200" y="24912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17928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Снегирево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6218280" y="123516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Лебяжьевский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324000" y="75240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2195640" y="784080"/>
            <a:ext cx="16398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1949400" y="149220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    66°45′32″        55°27′5″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     66°44′51″        55°26′49″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     66°45′33″        55°26′34″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4783680" y="75240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1832040" y="3059280"/>
            <a:ext cx="236700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6939000" y="588960"/>
            <a:ext cx="15177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51" name="Picture 23" descr="\\Server\DEPDOC\Сектор аквакультуры\Озера А\Карты районов\Лебяжьевский.jpg"/>
          <p:cNvPicPr/>
          <p:nvPr/>
        </p:nvPicPr>
        <p:blipFill>
          <a:blip r:embed="rId2"/>
          <a:stretch/>
        </p:blipFill>
        <p:spPr>
          <a:xfrm>
            <a:off x="5484960" y="2365200"/>
            <a:ext cx="3659040" cy="4362480"/>
          </a:xfrm>
          <a:prstGeom prst="rect">
            <a:avLst/>
          </a:prstGeom>
          <a:ln>
            <a:noFill/>
          </a:ln>
        </p:spPr>
      </p:pic>
      <p:sp>
        <p:nvSpPr>
          <p:cNvPr id="52" name="CustomShape 10"/>
          <p:cNvSpPr/>
          <p:nvPr/>
        </p:nvSpPr>
        <p:spPr>
          <a:xfrm>
            <a:off x="3759120" y="6429240"/>
            <a:ext cx="155592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3349800" y="6588000"/>
            <a:ext cx="247320" cy="4788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12"/>
          <p:cNvSpPr/>
          <p:nvPr/>
        </p:nvSpPr>
        <p:spPr>
          <a:xfrm>
            <a:off x="1390680" y="6421320"/>
            <a:ext cx="188280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13"/>
          <p:cNvSpPr/>
          <p:nvPr/>
        </p:nvSpPr>
        <p:spPr>
          <a:xfrm>
            <a:off x="4373280" y="1973160"/>
            <a:ext cx="13784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Снегирево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" name="Line 14"/>
          <p:cNvSpPr/>
          <p:nvPr/>
        </p:nvSpPr>
        <p:spPr>
          <a:xfrm flipH="1" flipV="1">
            <a:off x="5432400" y="2364840"/>
            <a:ext cx="2595600" cy="99396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5"/>
          <p:cNvSpPr/>
          <p:nvPr/>
        </p:nvSpPr>
        <p:spPr>
          <a:xfrm>
            <a:off x="4662360" y="1547640"/>
            <a:ext cx="15303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91 га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16"/>
          <p:cNvSpPr/>
          <p:nvPr/>
        </p:nvSpPr>
        <p:spPr>
          <a:xfrm>
            <a:off x="6475320" y="1522440"/>
            <a:ext cx="24447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59" name="Picture 2" descr="V:\Сектор аквакультуры\Комиссия по границам\Карты участков\2020\оз. Снегирево Лебяжьевский район.bmp"/>
          <p:cNvPicPr/>
          <p:nvPr/>
        </p:nvPicPr>
        <p:blipFill>
          <a:blip r:embed="rId3"/>
          <a:stretch/>
        </p:blipFill>
        <p:spPr>
          <a:xfrm>
            <a:off x="433440" y="3659040"/>
            <a:ext cx="4189320" cy="2619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2020-08-26T16:51:55Z</dcterms:modified>
  <cp:revision>933</cp:revision>
  <dc:subject/>
  <dc:title>Заседание комиссии по  определению рыбопромысловых  и рыбоводных участков  </dc:title>
</cp:coreProperties>
</file>