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notesMasterIdLst>
    <p:notesMasterId r:id="rId3"/>
  </p:notesMasterIdLst>
  <p:sldIdLst>
    <p:sldId id="263" r:id="rId2"/>
  </p:sldIdLst>
  <p:sldSz cx="10080625" cy="567055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000" b="0" strike="noStrike" spc="-1">
                <a:latin typeface="Open Sans"/>
              </a:rPr>
              <a:t>Для перемещения страницы щёлкните мышью</a:t>
            </a: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679797" y="4715822"/>
            <a:ext cx="5438050" cy="446744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800" b="0" strike="noStrike" spc="-1">
                <a:latin typeface="Open Sans"/>
              </a:rPr>
              <a:t>Для правки формата примечаний щёлкните мышью</a:t>
            </a:r>
          </a:p>
        </p:txBody>
      </p:sp>
      <p:sp>
        <p:nvSpPr>
          <p:cNvPr id="1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49994" cy="49608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300" b="0" strike="noStrike" spc="-1">
                <a:latin typeface="Tempora LGC Uni"/>
              </a:rPr>
              <a:t>&lt;верхний колонтитул&gt;</a:t>
            </a:r>
          </a:p>
        </p:txBody>
      </p:sp>
      <p:sp>
        <p:nvSpPr>
          <p:cNvPr id="158" name="PlaceHolder 4"/>
          <p:cNvSpPr>
            <a:spLocks noGrp="1"/>
          </p:cNvSpPr>
          <p:nvPr>
            <p:ph type="dt"/>
          </p:nvPr>
        </p:nvSpPr>
        <p:spPr>
          <a:xfrm>
            <a:off x="3847649" y="0"/>
            <a:ext cx="2949994" cy="49608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300" b="0" strike="noStrike" spc="-1">
                <a:latin typeface="Tempora LGC Uni"/>
              </a:rPr>
              <a:t>&lt;дата/время&gt;</a:t>
            </a:r>
          </a:p>
        </p:txBody>
      </p:sp>
      <p:sp>
        <p:nvSpPr>
          <p:cNvPr id="159" name="PlaceHolder 5"/>
          <p:cNvSpPr>
            <a:spLocks noGrp="1"/>
          </p:cNvSpPr>
          <p:nvPr>
            <p:ph type="ftr"/>
          </p:nvPr>
        </p:nvSpPr>
        <p:spPr>
          <a:xfrm>
            <a:off x="0" y="9431979"/>
            <a:ext cx="2949994" cy="49608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300" b="0" strike="noStrike" spc="-1">
                <a:latin typeface="Tempora LGC Uni"/>
              </a:rPr>
              <a:t>&lt;нижний колонтитул&gt;</a:t>
            </a:r>
          </a:p>
        </p:txBody>
      </p:sp>
      <p:sp>
        <p:nvSpPr>
          <p:cNvPr id="160" name="PlaceHolder 6"/>
          <p:cNvSpPr>
            <a:spLocks noGrp="1"/>
          </p:cNvSpPr>
          <p:nvPr>
            <p:ph type="sldNum"/>
          </p:nvPr>
        </p:nvSpPr>
        <p:spPr>
          <a:xfrm>
            <a:off x="3847649" y="9431979"/>
            <a:ext cx="2949994" cy="49608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7B8C6FA-A1A4-4E5A-AA88-AE2FA2529A6A}" type="slidenum">
              <a:rPr lang="ru-RU" sz="1300" b="0" strike="noStrike" spc="-1">
                <a:latin typeface="Tempora LGC Uni"/>
              </a:rPr>
              <a:t>‹#›</a:t>
            </a:fld>
            <a:endParaRPr lang="ru-RU" sz="13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265308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57084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63768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50364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357084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663768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503640" y="225720"/>
            <a:ext cx="907128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правки текста заглавия щёлкните мышью</a:t>
            </a: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Open San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Open Sans"/>
              </a:rPr>
              <a:t>Второй уровень структуры</a:t>
            </a:r>
          </a:p>
          <a:p>
            <a:pPr marL="1296000" lvl="2" indent="-288000">
              <a:spcBef>
                <a:spcPts val="84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Open Sans"/>
              </a:rPr>
              <a:t>Третий уровень структуры</a:t>
            </a:r>
          </a:p>
          <a:p>
            <a:pPr marL="1728000" lvl="3" indent="-216000">
              <a:spcBef>
                <a:spcPts val="56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Open Sans"/>
              </a:rPr>
              <a:t>Четвёртый уровень структуры</a:t>
            </a:r>
          </a:p>
          <a:p>
            <a:pPr marL="2160000" lvl="4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Пятый уровень структуры</a:t>
            </a:r>
          </a:p>
          <a:p>
            <a:pPr marL="2592000" lvl="5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Шестой уровень структуры</a:t>
            </a:r>
          </a:p>
          <a:p>
            <a:pPr marL="3024000" lvl="6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0" name="Рисунок 339"/>
          <p:cNvPicPr/>
          <p:nvPr/>
        </p:nvPicPr>
        <p:blipFill>
          <a:blip r:embed="rId2"/>
          <a:stretch/>
        </p:blipFill>
        <p:spPr>
          <a:xfrm>
            <a:off x="5909040" y="1596600"/>
            <a:ext cx="4123800" cy="3982320"/>
          </a:xfrm>
          <a:prstGeom prst="rect">
            <a:avLst/>
          </a:prstGeom>
          <a:ln>
            <a:noFill/>
          </a:ln>
        </p:spPr>
      </p:pic>
      <p:pic>
        <p:nvPicPr>
          <p:cNvPr id="341" name="Рисунок 340"/>
          <p:cNvPicPr/>
          <p:nvPr/>
        </p:nvPicPr>
        <p:blipFill>
          <a:blip r:embed="rId3"/>
          <a:stretch/>
        </p:blipFill>
        <p:spPr>
          <a:xfrm>
            <a:off x="899640" y="3884760"/>
            <a:ext cx="3322440" cy="1693800"/>
          </a:xfrm>
          <a:prstGeom prst="rect">
            <a:avLst/>
          </a:prstGeom>
          <a:ln>
            <a:noFill/>
          </a:ln>
        </p:spPr>
      </p:pic>
      <p:sp>
        <p:nvSpPr>
          <p:cNvPr id="342" name="CustomShape 1"/>
          <p:cNvSpPr/>
          <p:nvPr/>
        </p:nvSpPr>
        <p:spPr>
          <a:xfrm>
            <a:off x="2519280" y="360"/>
            <a:ext cx="4817160" cy="336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СХЕМА ГРАНИЦ РЫБОВОДНОГО УЧАСТКА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343" name="CustomShape 2"/>
          <p:cNvSpPr/>
          <p:nvPr/>
        </p:nvSpPr>
        <p:spPr>
          <a:xfrm>
            <a:off x="179280" y="616680"/>
            <a:ext cx="154908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Наименование рыбоводного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участка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344" name="CustomShape 3"/>
          <p:cNvSpPr/>
          <p:nvPr/>
        </p:nvSpPr>
        <p:spPr>
          <a:xfrm>
            <a:off x="1799280" y="616680"/>
            <a:ext cx="163152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Описание границ  рыбоводного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участка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345" name="CustomShape 4"/>
          <p:cNvSpPr/>
          <p:nvPr/>
        </p:nvSpPr>
        <p:spPr>
          <a:xfrm>
            <a:off x="4848480" y="609480"/>
            <a:ext cx="103896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длина (м),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ширина (м),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площадь (га)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346" name="CustomShape 5"/>
          <p:cNvSpPr/>
          <p:nvPr/>
        </p:nvSpPr>
        <p:spPr>
          <a:xfrm>
            <a:off x="7558560" y="258480"/>
            <a:ext cx="150804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Муниципальное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образование,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вид рыболовства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347" name="CustomShape 6"/>
          <p:cNvSpPr/>
          <p:nvPr/>
        </p:nvSpPr>
        <p:spPr>
          <a:xfrm>
            <a:off x="0" y="1360080"/>
            <a:ext cx="1738080" cy="336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оз.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Улукуль</a:t>
            </a:r>
            <a:endParaRPr lang="ru-RU" sz="1600" b="0" strike="noStrike" spc="-1" dirty="0">
              <a:latin typeface="Open Sans"/>
            </a:endParaRPr>
          </a:p>
        </p:txBody>
      </p:sp>
      <p:sp>
        <p:nvSpPr>
          <p:cNvPr id="348" name="CustomShape 7"/>
          <p:cNvSpPr/>
          <p:nvPr/>
        </p:nvSpPr>
        <p:spPr>
          <a:xfrm>
            <a:off x="1517400" y="1360080"/>
            <a:ext cx="2439720" cy="1767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Географические координаты точек</a:t>
            </a:r>
            <a:endParaRPr lang="ru-RU" sz="11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(с использованием системы         координат WGS84)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№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точ    Е (долгота),   </a:t>
            </a:r>
            <a:r>
              <a:rPr lang="en-US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N </a:t>
            </a: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(широта) 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ки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1.   62°11′01″           54°49′32″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2.   62°12′02″           54°49′28″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3.   62°11′51″           54°49′02″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4.   62°10′48″           54°49′07″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349" name="CustomShape 8"/>
          <p:cNvSpPr/>
          <p:nvPr/>
        </p:nvSpPr>
        <p:spPr>
          <a:xfrm>
            <a:off x="1439280" y="3130920"/>
            <a:ext cx="2225520" cy="763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1 до т. 2 по береговой линии; от т. 2 до т. 3 по береговой линии; от т. 3 до т. 4 по береговой линии;</a:t>
            </a:r>
            <a:endParaRPr lang="ru-RU" sz="11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4 до т. 1 по береговой линии.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350" name="CustomShape 9"/>
          <p:cNvSpPr/>
          <p:nvPr/>
        </p:nvSpPr>
        <p:spPr>
          <a:xfrm>
            <a:off x="4499640" y="1342800"/>
            <a:ext cx="1620000" cy="276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Площадь – </a:t>
            </a: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157,68</a:t>
            </a: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га 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351" name="CustomShape 10"/>
          <p:cNvSpPr/>
          <p:nvPr/>
        </p:nvSpPr>
        <p:spPr>
          <a:xfrm>
            <a:off x="6838560" y="899280"/>
            <a:ext cx="2972160" cy="458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Сафакулевский МО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200" b="0" strike="noStrike" spc="-1">
              <a:latin typeface="Open Sans"/>
            </a:endParaRPr>
          </a:p>
        </p:txBody>
      </p:sp>
      <p:sp>
        <p:nvSpPr>
          <p:cNvPr id="352" name="CustomShape 11"/>
          <p:cNvSpPr/>
          <p:nvPr/>
        </p:nvSpPr>
        <p:spPr>
          <a:xfrm>
            <a:off x="7101720" y="1163520"/>
            <a:ext cx="2434680" cy="276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Товарное рыбоводство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353" name="CustomShape 12"/>
          <p:cNvSpPr/>
          <p:nvPr/>
        </p:nvSpPr>
        <p:spPr>
          <a:xfrm>
            <a:off x="4222080" y="4320000"/>
            <a:ext cx="1495440" cy="4500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Условные обозначения:</a:t>
            </a:r>
            <a:endParaRPr lang="ru-RU" sz="1000" b="0" strike="noStrike" spc="-1">
              <a:latin typeface="Open Sans"/>
            </a:endParaRPr>
          </a:p>
        </p:txBody>
      </p:sp>
      <p:sp>
        <p:nvSpPr>
          <p:cNvPr id="354" name="CustomShape 13"/>
          <p:cNvSpPr/>
          <p:nvPr/>
        </p:nvSpPr>
        <p:spPr>
          <a:xfrm>
            <a:off x="4841280" y="4770000"/>
            <a:ext cx="1638720" cy="34128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-  Граница рыбоводного      </a:t>
            </a:r>
            <a:endParaRPr lang="ru-RU" sz="10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участка</a:t>
            </a:r>
            <a:endParaRPr lang="ru-RU" sz="1000" b="0" strike="noStrike" spc="-1">
              <a:latin typeface="Open Sans"/>
            </a:endParaRPr>
          </a:p>
        </p:txBody>
      </p:sp>
      <p:sp>
        <p:nvSpPr>
          <p:cNvPr id="355" name="CustomShape 14"/>
          <p:cNvSpPr/>
          <p:nvPr/>
        </p:nvSpPr>
        <p:spPr>
          <a:xfrm>
            <a:off x="4320000" y="4862160"/>
            <a:ext cx="537840" cy="177840"/>
          </a:xfrm>
          <a:prstGeom prst="rect">
            <a:avLst/>
          </a:prstGeom>
          <a:solidFill>
            <a:srgbClr val="ED4C05"/>
          </a:solidFill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6" name="CustomShape 15"/>
          <p:cNvSpPr/>
          <p:nvPr/>
        </p:nvSpPr>
        <p:spPr>
          <a:xfrm>
            <a:off x="4810320" y="1596600"/>
            <a:ext cx="1131840" cy="336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0" strike="noStrike" spc="-1">
                <a:solidFill>
                  <a:srgbClr val="0070C0"/>
                </a:solidFill>
                <a:latin typeface="Calibri"/>
                <a:ea typeface="DejaVu Sans"/>
              </a:rPr>
              <a:t>оз. Улукуль</a:t>
            </a:r>
            <a:endParaRPr lang="ru-RU" sz="1600" b="0" strike="noStrike" spc="-1">
              <a:latin typeface="Open Sans"/>
            </a:endParaRPr>
          </a:p>
        </p:txBody>
      </p:sp>
      <p:pic>
        <p:nvPicPr>
          <p:cNvPr id="357" name="Picture 3_ 12"/>
          <p:cNvPicPr/>
          <p:nvPr/>
        </p:nvPicPr>
        <p:blipFill>
          <a:blip r:embed="rId4"/>
          <a:stretch/>
        </p:blipFill>
        <p:spPr>
          <a:xfrm>
            <a:off x="128160" y="160200"/>
            <a:ext cx="411120" cy="379080"/>
          </a:xfrm>
          <a:prstGeom prst="rect">
            <a:avLst/>
          </a:prstGeom>
          <a:ln>
            <a:noFill/>
          </a:ln>
        </p:spPr>
      </p:pic>
      <p:sp>
        <p:nvSpPr>
          <p:cNvPr id="358" name="Line 16"/>
          <p:cNvSpPr/>
          <p:nvPr/>
        </p:nvSpPr>
        <p:spPr>
          <a:xfrm>
            <a:off x="5578560" y="2159280"/>
            <a:ext cx="360" cy="1080"/>
          </a:xfrm>
          <a:prstGeom prst="line">
            <a:avLst/>
          </a:prstGeom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9" name="CustomShape 17"/>
          <p:cNvSpPr/>
          <p:nvPr/>
        </p:nvSpPr>
        <p:spPr>
          <a:xfrm>
            <a:off x="3400560" y="4755600"/>
            <a:ext cx="250200" cy="36828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3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100" b="0" strike="noStrike" spc="-1">
              <a:latin typeface="Open Sans"/>
            </a:endParaRPr>
          </a:p>
        </p:txBody>
      </p:sp>
      <p:sp>
        <p:nvSpPr>
          <p:cNvPr id="360" name="CustomShape 18"/>
          <p:cNvSpPr/>
          <p:nvPr/>
        </p:nvSpPr>
        <p:spPr>
          <a:xfrm>
            <a:off x="2703960" y="391968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361" name="CustomShape 19"/>
          <p:cNvSpPr/>
          <p:nvPr/>
        </p:nvSpPr>
        <p:spPr>
          <a:xfrm>
            <a:off x="3461040" y="408384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362" name="CustomShape 20"/>
          <p:cNvSpPr/>
          <p:nvPr/>
        </p:nvSpPr>
        <p:spPr>
          <a:xfrm>
            <a:off x="2453400" y="473220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4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363" name="CustomShape 21"/>
          <p:cNvSpPr/>
          <p:nvPr/>
        </p:nvSpPr>
        <p:spPr>
          <a:xfrm>
            <a:off x="2608920" y="4088520"/>
            <a:ext cx="1014840" cy="956880"/>
          </a:xfrm>
          <a:custGeom>
            <a:avLst/>
            <a:gdLst/>
            <a:ahLst/>
            <a:cxnLst/>
            <a:rect l="l" t="t" r="r" b="b"/>
            <a:pathLst>
              <a:path w="2820" h="2659">
                <a:moveTo>
                  <a:pt x="1068" y="62"/>
                </a:moveTo>
                <a:cubicBezTo>
                  <a:pt x="1156" y="49"/>
                  <a:pt x="1243" y="27"/>
                  <a:pt x="1333" y="18"/>
                </a:cubicBezTo>
                <a:cubicBezTo>
                  <a:pt x="1421" y="9"/>
                  <a:pt x="1510" y="21"/>
                  <a:pt x="1598" y="10"/>
                </a:cubicBezTo>
                <a:cubicBezTo>
                  <a:pt x="1687" y="-3"/>
                  <a:pt x="1778" y="-5"/>
                  <a:pt x="1862" y="18"/>
                </a:cubicBezTo>
                <a:cubicBezTo>
                  <a:pt x="1952" y="43"/>
                  <a:pt x="2036" y="88"/>
                  <a:pt x="2127" y="115"/>
                </a:cubicBezTo>
                <a:cubicBezTo>
                  <a:pt x="2230" y="145"/>
                  <a:pt x="2322" y="207"/>
                  <a:pt x="2382" y="292"/>
                </a:cubicBezTo>
                <a:cubicBezTo>
                  <a:pt x="2440" y="373"/>
                  <a:pt x="2523" y="448"/>
                  <a:pt x="2541" y="556"/>
                </a:cubicBezTo>
                <a:cubicBezTo>
                  <a:pt x="2558" y="660"/>
                  <a:pt x="2652" y="724"/>
                  <a:pt x="2682" y="830"/>
                </a:cubicBezTo>
                <a:cubicBezTo>
                  <a:pt x="2708" y="924"/>
                  <a:pt x="2810" y="991"/>
                  <a:pt x="2815" y="1094"/>
                </a:cubicBezTo>
                <a:cubicBezTo>
                  <a:pt x="2819" y="1181"/>
                  <a:pt x="2829" y="1273"/>
                  <a:pt x="2806" y="1359"/>
                </a:cubicBezTo>
                <a:cubicBezTo>
                  <a:pt x="2783" y="1448"/>
                  <a:pt x="2764" y="1543"/>
                  <a:pt x="2718" y="1623"/>
                </a:cubicBezTo>
                <a:cubicBezTo>
                  <a:pt x="2666" y="1715"/>
                  <a:pt x="2614" y="1809"/>
                  <a:pt x="2541" y="1888"/>
                </a:cubicBezTo>
                <a:cubicBezTo>
                  <a:pt x="2464" y="1972"/>
                  <a:pt x="2389" y="2039"/>
                  <a:pt x="2294" y="2117"/>
                </a:cubicBezTo>
                <a:cubicBezTo>
                  <a:pt x="2181" y="2210"/>
                  <a:pt x="2165" y="2344"/>
                  <a:pt x="2012" y="2373"/>
                </a:cubicBezTo>
                <a:cubicBezTo>
                  <a:pt x="1910" y="2393"/>
                  <a:pt x="1836" y="2486"/>
                  <a:pt x="1747" y="2541"/>
                </a:cubicBezTo>
                <a:cubicBezTo>
                  <a:pt x="1668" y="2590"/>
                  <a:pt x="1585" y="2632"/>
                  <a:pt x="1483" y="2638"/>
                </a:cubicBezTo>
                <a:cubicBezTo>
                  <a:pt x="1393" y="2645"/>
                  <a:pt x="1306" y="2659"/>
                  <a:pt x="1218" y="2655"/>
                </a:cubicBezTo>
                <a:cubicBezTo>
                  <a:pt x="1129" y="2651"/>
                  <a:pt x="1041" y="2644"/>
                  <a:pt x="954" y="2655"/>
                </a:cubicBezTo>
                <a:cubicBezTo>
                  <a:pt x="861" y="2668"/>
                  <a:pt x="767" y="2645"/>
                  <a:pt x="680" y="2621"/>
                </a:cubicBezTo>
                <a:cubicBezTo>
                  <a:pt x="576" y="2590"/>
                  <a:pt x="512" y="2492"/>
                  <a:pt x="416" y="2444"/>
                </a:cubicBezTo>
                <a:cubicBezTo>
                  <a:pt x="314" y="2395"/>
                  <a:pt x="252" y="2290"/>
                  <a:pt x="195" y="2197"/>
                </a:cubicBezTo>
                <a:cubicBezTo>
                  <a:pt x="143" y="2111"/>
                  <a:pt x="81" y="2030"/>
                  <a:pt x="54" y="1933"/>
                </a:cubicBezTo>
                <a:cubicBezTo>
                  <a:pt x="30" y="1846"/>
                  <a:pt x="27" y="1755"/>
                  <a:pt x="19" y="1667"/>
                </a:cubicBezTo>
                <a:cubicBezTo>
                  <a:pt x="12" y="1581"/>
                  <a:pt x="-15" y="1489"/>
                  <a:pt x="10" y="1403"/>
                </a:cubicBezTo>
                <a:cubicBezTo>
                  <a:pt x="34" y="1316"/>
                  <a:pt x="27" y="1226"/>
                  <a:pt x="45" y="1138"/>
                </a:cubicBezTo>
                <a:cubicBezTo>
                  <a:pt x="64" y="1049"/>
                  <a:pt x="87" y="962"/>
                  <a:pt x="116" y="874"/>
                </a:cubicBezTo>
                <a:cubicBezTo>
                  <a:pt x="147" y="781"/>
                  <a:pt x="189" y="698"/>
                  <a:pt x="222" y="609"/>
                </a:cubicBezTo>
                <a:cubicBezTo>
                  <a:pt x="264" y="495"/>
                  <a:pt x="393" y="467"/>
                  <a:pt x="469" y="380"/>
                </a:cubicBezTo>
                <a:cubicBezTo>
                  <a:pt x="538" y="301"/>
                  <a:pt x="635" y="247"/>
                  <a:pt x="733" y="212"/>
                </a:cubicBezTo>
                <a:cubicBezTo>
                  <a:pt x="829" y="178"/>
                  <a:pt x="890" y="82"/>
                  <a:pt x="998" y="80"/>
                </a:cubicBezTo>
                <a:lnTo>
                  <a:pt x="1087" y="71"/>
                </a:lnTo>
                <a:lnTo>
                  <a:pt x="1095" y="71"/>
                </a:lnTo>
                <a:lnTo>
                  <a:pt x="1068" y="62"/>
                </a:lnTo>
                <a:close/>
              </a:path>
            </a:pathLst>
          </a:custGeom>
          <a:noFill/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4" name="CustomShape 22"/>
          <p:cNvSpPr/>
          <p:nvPr/>
        </p:nvSpPr>
        <p:spPr>
          <a:xfrm>
            <a:off x="2606040" y="4752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5" name="CustomShape 23"/>
          <p:cNvSpPr/>
          <p:nvPr/>
        </p:nvSpPr>
        <p:spPr>
          <a:xfrm>
            <a:off x="3470040" y="4248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6" name="CustomShape 24"/>
          <p:cNvSpPr/>
          <p:nvPr/>
        </p:nvSpPr>
        <p:spPr>
          <a:xfrm>
            <a:off x="3397680" y="4824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7" name="CustomShape 25"/>
          <p:cNvSpPr/>
          <p:nvPr/>
        </p:nvSpPr>
        <p:spPr>
          <a:xfrm>
            <a:off x="2822040" y="4140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8" name="Line 26"/>
          <p:cNvSpPr/>
          <p:nvPr/>
        </p:nvSpPr>
        <p:spPr>
          <a:xfrm>
            <a:off x="5219280" y="1934280"/>
            <a:ext cx="1656000" cy="2169000"/>
          </a:xfrm>
          <a:prstGeom prst="line">
            <a:avLst/>
          </a:prstGeom>
          <a:ln>
            <a:solidFill>
              <a:srgbClr val="FF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2202</TotalTime>
  <Words>147</Words>
  <Application>Microsoft Office PowerPoint</Application>
  <PresentationFormat>Произвольный</PresentationFormat>
  <Paragraphs>34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DejaVu Sans</vt:lpstr>
      <vt:lpstr>Open Sans</vt:lpstr>
      <vt:lpstr>Symbol</vt:lpstr>
      <vt:lpstr>Tempora LGC Uni</vt:lpstr>
      <vt:lpstr>Wingdings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dc:description/>
  <cp:lastModifiedBy>Григорьева Александра Алексеевна</cp:lastModifiedBy>
  <cp:revision>31</cp:revision>
  <cp:lastPrinted>2024-06-27T10:26:17Z</cp:lastPrinted>
  <dcterms:created xsi:type="dcterms:W3CDTF">2024-04-05T01:24:23Z</dcterms:created>
  <dcterms:modified xsi:type="dcterms:W3CDTF">2024-07-02T05:50:56Z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</Properties>
</file>