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65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Рисунок 398"/>
          <p:cNvPicPr/>
          <p:nvPr/>
        </p:nvPicPr>
        <p:blipFill>
          <a:blip r:embed="rId2"/>
          <a:stretch/>
        </p:blipFill>
        <p:spPr>
          <a:xfrm>
            <a:off x="180000" y="3870000"/>
            <a:ext cx="5400000" cy="1710000"/>
          </a:xfrm>
          <a:prstGeom prst="rect">
            <a:avLst/>
          </a:prstGeom>
          <a:ln>
            <a:noFill/>
          </a:ln>
        </p:spPr>
      </p:pic>
      <p:pic>
        <p:nvPicPr>
          <p:cNvPr id="400" name="Рисунок 399"/>
          <p:cNvPicPr/>
          <p:nvPr/>
        </p:nvPicPr>
        <p:blipFill>
          <a:blip r:embed="rId3"/>
          <a:stretch/>
        </p:blipFill>
        <p:spPr>
          <a:xfrm>
            <a:off x="5400000" y="1933920"/>
            <a:ext cx="4497480" cy="3062520"/>
          </a:xfrm>
          <a:prstGeom prst="rect">
            <a:avLst/>
          </a:prstGeom>
          <a:ln>
            <a:noFill/>
          </a:ln>
        </p:spPr>
      </p:pic>
      <p:sp>
        <p:nvSpPr>
          <p:cNvPr id="401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402" name="CustomShape 2"/>
          <p:cNvSpPr/>
          <p:nvPr/>
        </p:nvSpPr>
        <p:spPr>
          <a:xfrm>
            <a:off x="179280" y="61668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03" name="CustomShape 3"/>
          <p:cNvSpPr/>
          <p:nvPr/>
        </p:nvSpPr>
        <p:spPr>
          <a:xfrm>
            <a:off x="1799280" y="61668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04" name="CustomShape 4"/>
          <p:cNvSpPr/>
          <p:nvPr/>
        </p:nvSpPr>
        <p:spPr>
          <a:xfrm>
            <a:off x="4848480" y="60948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05" name="CustomShape 5"/>
          <p:cNvSpPr/>
          <p:nvPr/>
        </p:nvSpPr>
        <p:spPr>
          <a:xfrm>
            <a:off x="7558560" y="25848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06" name="CustomShape 6"/>
          <p:cNvSpPr/>
          <p:nvPr/>
        </p:nvSpPr>
        <p:spPr>
          <a:xfrm>
            <a:off x="0" y="1360080"/>
            <a:ext cx="1738080" cy="337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Урванное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407" name="CustomShape 7"/>
          <p:cNvSpPr/>
          <p:nvPr/>
        </p:nvSpPr>
        <p:spPr>
          <a:xfrm>
            <a:off x="1517400" y="136008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67°33′53″           55°31′35″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67°34′20″           55°31′28″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67°34′19″           55°31′00″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67°33′33″           55°31′11″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408" name="CustomShape 8"/>
          <p:cNvSpPr/>
          <p:nvPr/>
        </p:nvSpPr>
        <p:spPr>
          <a:xfrm>
            <a:off x="1439280" y="313092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409" name="CustomShape 9"/>
          <p:cNvSpPr/>
          <p:nvPr/>
        </p:nvSpPr>
        <p:spPr>
          <a:xfrm>
            <a:off x="4499640" y="1342800"/>
            <a:ext cx="16200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94,51</a:t>
            </a: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10" name="CustomShape 10"/>
          <p:cNvSpPr/>
          <p:nvPr/>
        </p:nvSpPr>
        <p:spPr>
          <a:xfrm>
            <a:off x="6838560" y="899280"/>
            <a:ext cx="297216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Частоозерский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411" name="CustomShape 11"/>
          <p:cNvSpPr/>
          <p:nvPr/>
        </p:nvSpPr>
        <p:spPr>
          <a:xfrm>
            <a:off x="7101720" y="116352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12" name="CustomShape 12"/>
          <p:cNvSpPr/>
          <p:nvPr/>
        </p:nvSpPr>
        <p:spPr>
          <a:xfrm>
            <a:off x="5302800" y="4984560"/>
            <a:ext cx="1495440" cy="21456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413" name="CustomShape 13"/>
          <p:cNvSpPr/>
          <p:nvPr/>
        </p:nvSpPr>
        <p:spPr>
          <a:xfrm>
            <a:off x="7020000" y="5220000"/>
            <a:ext cx="1638720" cy="34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414" name="CustomShape 14"/>
          <p:cNvSpPr/>
          <p:nvPr/>
        </p:nvSpPr>
        <p:spPr>
          <a:xfrm>
            <a:off x="6480000" y="522000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5" name="CustomShape 15"/>
          <p:cNvSpPr/>
          <p:nvPr/>
        </p:nvSpPr>
        <p:spPr>
          <a:xfrm>
            <a:off x="4730040" y="1596600"/>
            <a:ext cx="129528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Урванное</a:t>
            </a:r>
            <a:endParaRPr lang="ru-RU" sz="1600" b="0" strike="noStrike" spc="-1">
              <a:latin typeface="Open Sans"/>
            </a:endParaRPr>
          </a:p>
        </p:txBody>
      </p:sp>
      <p:pic>
        <p:nvPicPr>
          <p:cNvPr id="416" name="Picture 3_ 16"/>
          <p:cNvPicPr/>
          <p:nvPr/>
        </p:nvPicPr>
        <p:blipFill>
          <a:blip r:embed="rId4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417" name="Line 16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8" name="CustomShape 17"/>
          <p:cNvSpPr/>
          <p:nvPr/>
        </p:nvSpPr>
        <p:spPr>
          <a:xfrm>
            <a:off x="700560" y="468360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419" name="CustomShape 18"/>
          <p:cNvSpPr/>
          <p:nvPr/>
        </p:nvSpPr>
        <p:spPr>
          <a:xfrm>
            <a:off x="255960" y="38836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420" name="CustomShape 19"/>
          <p:cNvSpPr/>
          <p:nvPr/>
        </p:nvSpPr>
        <p:spPr>
          <a:xfrm>
            <a:off x="725040" y="411984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421" name="CustomShape 20"/>
          <p:cNvSpPr/>
          <p:nvPr/>
        </p:nvSpPr>
        <p:spPr>
          <a:xfrm>
            <a:off x="41400" y="451620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422" name="Freeform 21"/>
          <p:cNvSpPr/>
          <p:nvPr/>
        </p:nvSpPr>
        <p:spPr>
          <a:xfrm>
            <a:off x="219960" y="3907800"/>
            <a:ext cx="595440" cy="1015560"/>
          </a:xfrm>
          <a:custGeom>
            <a:avLst/>
            <a:gdLst/>
            <a:ahLst/>
            <a:cxnLst/>
            <a:rect l="0" t="0" r="r" b="b"/>
            <a:pathLst>
              <a:path w="1654" h="2821">
                <a:moveTo>
                  <a:pt x="803" y="1096"/>
                </a:moveTo>
                <a:cubicBezTo>
                  <a:pt x="913" y="1040"/>
                  <a:pt x="833" y="921"/>
                  <a:pt x="780" y="854"/>
                </a:cubicBezTo>
                <a:cubicBezTo>
                  <a:pt x="720" y="779"/>
                  <a:pt x="658" y="717"/>
                  <a:pt x="644" y="605"/>
                </a:cubicBezTo>
                <a:cubicBezTo>
                  <a:pt x="629" y="494"/>
                  <a:pt x="715" y="440"/>
                  <a:pt x="773" y="386"/>
                </a:cubicBezTo>
                <a:cubicBezTo>
                  <a:pt x="837" y="326"/>
                  <a:pt x="859" y="227"/>
                  <a:pt x="954" y="189"/>
                </a:cubicBezTo>
                <a:cubicBezTo>
                  <a:pt x="1039" y="155"/>
                  <a:pt x="1118" y="104"/>
                  <a:pt x="1196" y="53"/>
                </a:cubicBezTo>
                <a:cubicBezTo>
                  <a:pt x="1277" y="0"/>
                  <a:pt x="1378" y="38"/>
                  <a:pt x="1438" y="106"/>
                </a:cubicBezTo>
                <a:cubicBezTo>
                  <a:pt x="1500" y="176"/>
                  <a:pt x="1527" y="265"/>
                  <a:pt x="1513" y="348"/>
                </a:cubicBezTo>
                <a:cubicBezTo>
                  <a:pt x="1499" y="431"/>
                  <a:pt x="1498" y="510"/>
                  <a:pt x="1491" y="590"/>
                </a:cubicBezTo>
                <a:cubicBezTo>
                  <a:pt x="1484" y="671"/>
                  <a:pt x="1502" y="750"/>
                  <a:pt x="1498" y="831"/>
                </a:cubicBezTo>
                <a:cubicBezTo>
                  <a:pt x="1494" y="913"/>
                  <a:pt x="1486" y="998"/>
                  <a:pt x="1498" y="1081"/>
                </a:cubicBezTo>
                <a:cubicBezTo>
                  <a:pt x="1509" y="1166"/>
                  <a:pt x="1583" y="1235"/>
                  <a:pt x="1589" y="1323"/>
                </a:cubicBezTo>
                <a:cubicBezTo>
                  <a:pt x="1595" y="1402"/>
                  <a:pt x="1576" y="1486"/>
                  <a:pt x="1597" y="1565"/>
                </a:cubicBezTo>
                <a:cubicBezTo>
                  <a:pt x="1618" y="1643"/>
                  <a:pt x="1608" y="1728"/>
                  <a:pt x="1627" y="1807"/>
                </a:cubicBezTo>
                <a:cubicBezTo>
                  <a:pt x="1653" y="1917"/>
                  <a:pt x="1545" y="1949"/>
                  <a:pt x="1566" y="2056"/>
                </a:cubicBezTo>
                <a:cubicBezTo>
                  <a:pt x="1581" y="2133"/>
                  <a:pt x="1530" y="2212"/>
                  <a:pt x="1536" y="2291"/>
                </a:cubicBezTo>
                <a:cubicBezTo>
                  <a:pt x="1545" y="2402"/>
                  <a:pt x="1441" y="2449"/>
                  <a:pt x="1400" y="2540"/>
                </a:cubicBezTo>
                <a:cubicBezTo>
                  <a:pt x="1365" y="2618"/>
                  <a:pt x="1290" y="2685"/>
                  <a:pt x="1188" y="2699"/>
                </a:cubicBezTo>
                <a:cubicBezTo>
                  <a:pt x="1103" y="2710"/>
                  <a:pt x="1028" y="2723"/>
                  <a:pt x="946" y="2752"/>
                </a:cubicBezTo>
                <a:cubicBezTo>
                  <a:pt x="867" y="2779"/>
                  <a:pt x="774" y="2820"/>
                  <a:pt x="697" y="2789"/>
                </a:cubicBezTo>
                <a:cubicBezTo>
                  <a:pt x="604" y="2752"/>
                  <a:pt x="522" y="2722"/>
                  <a:pt x="447" y="2653"/>
                </a:cubicBezTo>
                <a:cubicBezTo>
                  <a:pt x="365" y="2577"/>
                  <a:pt x="296" y="2494"/>
                  <a:pt x="236" y="2404"/>
                </a:cubicBezTo>
                <a:cubicBezTo>
                  <a:pt x="176" y="2315"/>
                  <a:pt x="88" y="2247"/>
                  <a:pt x="69" y="2139"/>
                </a:cubicBezTo>
                <a:cubicBezTo>
                  <a:pt x="55" y="2059"/>
                  <a:pt x="0" y="1997"/>
                  <a:pt x="32" y="1897"/>
                </a:cubicBezTo>
                <a:cubicBezTo>
                  <a:pt x="59" y="1815"/>
                  <a:pt x="42" y="1726"/>
                  <a:pt x="69" y="1648"/>
                </a:cubicBezTo>
                <a:cubicBezTo>
                  <a:pt x="98" y="1563"/>
                  <a:pt x="152" y="1483"/>
                  <a:pt x="236" y="1435"/>
                </a:cubicBezTo>
                <a:cubicBezTo>
                  <a:pt x="320" y="1388"/>
                  <a:pt x="397" y="1327"/>
                  <a:pt x="478" y="1271"/>
                </a:cubicBezTo>
                <a:cubicBezTo>
                  <a:pt x="548" y="1220"/>
                  <a:pt x="632" y="1187"/>
                  <a:pt x="720" y="1172"/>
                </a:cubicBezTo>
                <a:lnTo>
                  <a:pt x="810" y="1118"/>
                </a:lnTo>
                <a:lnTo>
                  <a:pt x="848" y="1066"/>
                </a:lnTo>
              </a:path>
            </a:pathLst>
          </a:custGeom>
          <a:ln w="36000">
            <a:solidFill>
              <a:srgbClr val="FF0000"/>
            </a:solidFill>
            <a:round/>
          </a:ln>
        </p:spPr>
      </p:sp>
      <p:sp>
        <p:nvSpPr>
          <p:cNvPr id="423" name="CustomShape 22"/>
          <p:cNvSpPr/>
          <p:nvPr/>
        </p:nvSpPr>
        <p:spPr>
          <a:xfrm>
            <a:off x="698040" y="4752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4" name="CustomShape 23"/>
          <p:cNvSpPr/>
          <p:nvPr/>
        </p:nvSpPr>
        <p:spPr>
          <a:xfrm>
            <a:off x="734040" y="424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5" name="CustomShape 24"/>
          <p:cNvSpPr/>
          <p:nvPr/>
        </p:nvSpPr>
        <p:spPr>
          <a:xfrm>
            <a:off x="193680" y="4572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6" name="CustomShape 25"/>
          <p:cNvSpPr/>
          <p:nvPr/>
        </p:nvSpPr>
        <p:spPr>
          <a:xfrm>
            <a:off x="410040" y="4068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7" name="Line 26"/>
          <p:cNvSpPr/>
          <p:nvPr/>
        </p:nvSpPr>
        <p:spPr>
          <a:xfrm>
            <a:off x="4860000" y="1933920"/>
            <a:ext cx="1008000" cy="159408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147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31</cp:revision>
  <cp:lastPrinted>2024-06-27T10:26:17Z</cp:lastPrinted>
  <dcterms:created xsi:type="dcterms:W3CDTF">2024-04-05T01:24:23Z</dcterms:created>
  <dcterms:modified xsi:type="dcterms:W3CDTF">2024-07-02T05:52:38Z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