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notesMasterIdLst>
    <p:notesMasterId r:id="rId3"/>
  </p:notesMasterIdLst>
  <p:sldIdLst>
    <p:sldId id="259" r:id="rId2"/>
  </p:sldIdLst>
  <p:sldSz cx="10080625" cy="567055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000" b="0" strike="noStrike" spc="-1">
                <a:latin typeface="Open Sans"/>
              </a:rPr>
              <a:t>Для перемещения страницы щёлкните мышью</a:t>
            </a: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679797" y="4715822"/>
            <a:ext cx="5438050" cy="446744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800" b="0" strike="noStrike" spc="-1">
                <a:latin typeface="Open Sans"/>
              </a:rPr>
              <a:t>Для правки формата примечаний щёлкните мышью</a:t>
            </a:r>
          </a:p>
        </p:txBody>
      </p:sp>
      <p:sp>
        <p:nvSpPr>
          <p:cNvPr id="1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49994" cy="49608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300" b="0" strike="noStrike" spc="-1">
                <a:latin typeface="Tempora LGC Uni"/>
              </a:rPr>
              <a:t>&lt;верхний колонтитул&gt;</a:t>
            </a:r>
          </a:p>
        </p:txBody>
      </p:sp>
      <p:sp>
        <p:nvSpPr>
          <p:cNvPr id="158" name="PlaceHolder 4"/>
          <p:cNvSpPr>
            <a:spLocks noGrp="1"/>
          </p:cNvSpPr>
          <p:nvPr>
            <p:ph type="dt"/>
          </p:nvPr>
        </p:nvSpPr>
        <p:spPr>
          <a:xfrm>
            <a:off x="3847649" y="0"/>
            <a:ext cx="2949994" cy="49608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300" b="0" strike="noStrike" spc="-1">
                <a:latin typeface="Tempora LGC Uni"/>
              </a:rPr>
              <a:t>&lt;дата/время&gt;</a:t>
            </a:r>
          </a:p>
        </p:txBody>
      </p:sp>
      <p:sp>
        <p:nvSpPr>
          <p:cNvPr id="159" name="PlaceHolder 5"/>
          <p:cNvSpPr>
            <a:spLocks noGrp="1"/>
          </p:cNvSpPr>
          <p:nvPr>
            <p:ph type="ftr"/>
          </p:nvPr>
        </p:nvSpPr>
        <p:spPr>
          <a:xfrm>
            <a:off x="0" y="9431979"/>
            <a:ext cx="2949994" cy="49608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300" b="0" strike="noStrike" spc="-1">
                <a:latin typeface="Tempora LGC Uni"/>
              </a:rPr>
              <a:t>&lt;нижний колонтитул&gt;</a:t>
            </a:r>
          </a:p>
        </p:txBody>
      </p:sp>
      <p:sp>
        <p:nvSpPr>
          <p:cNvPr id="160" name="PlaceHolder 6"/>
          <p:cNvSpPr>
            <a:spLocks noGrp="1"/>
          </p:cNvSpPr>
          <p:nvPr>
            <p:ph type="sldNum"/>
          </p:nvPr>
        </p:nvSpPr>
        <p:spPr>
          <a:xfrm>
            <a:off x="3847649" y="9431979"/>
            <a:ext cx="2949994" cy="49608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7B8C6FA-A1A4-4E5A-AA88-AE2FA2529A6A}" type="slidenum">
              <a:rPr lang="ru-RU" sz="1300" b="0" strike="noStrike" spc="-1">
                <a:latin typeface="Tempora LGC Uni"/>
              </a:rPr>
              <a:t>‹#›</a:t>
            </a:fld>
            <a:endParaRPr lang="ru-RU" sz="13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265308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57084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63768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50364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357084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663768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503640" y="225720"/>
            <a:ext cx="907128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правки текста заглавия щёлкните мышью</a:t>
            </a: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Open San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Open Sans"/>
              </a:rPr>
              <a:t>Второй уровень структуры</a:t>
            </a:r>
          </a:p>
          <a:p>
            <a:pPr marL="1296000" lvl="2" indent="-288000">
              <a:spcBef>
                <a:spcPts val="84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Open Sans"/>
              </a:rPr>
              <a:t>Третий уровень структуры</a:t>
            </a:r>
          </a:p>
          <a:p>
            <a:pPr marL="1728000" lvl="3" indent="-216000">
              <a:spcBef>
                <a:spcPts val="56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Open Sans"/>
              </a:rPr>
              <a:t>Четвёртый уровень структуры</a:t>
            </a:r>
          </a:p>
          <a:p>
            <a:pPr marL="2160000" lvl="4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Пятый уровень структуры</a:t>
            </a:r>
          </a:p>
          <a:p>
            <a:pPr marL="2592000" lvl="5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Шестой уровень структуры</a:t>
            </a:r>
          </a:p>
          <a:p>
            <a:pPr marL="3024000" lvl="6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Рисунок 222"/>
          <p:cNvPicPr/>
          <p:nvPr/>
        </p:nvPicPr>
        <p:blipFill>
          <a:blip r:embed="rId2"/>
          <a:stretch/>
        </p:blipFill>
        <p:spPr>
          <a:xfrm>
            <a:off x="118440" y="3959280"/>
            <a:ext cx="5013360" cy="1619280"/>
          </a:xfrm>
          <a:prstGeom prst="rect">
            <a:avLst/>
          </a:prstGeom>
          <a:ln>
            <a:noFill/>
          </a:ln>
        </p:spPr>
      </p:pic>
      <p:sp>
        <p:nvSpPr>
          <p:cNvPr id="224" name="CustomShape 1"/>
          <p:cNvSpPr/>
          <p:nvPr/>
        </p:nvSpPr>
        <p:spPr>
          <a:xfrm>
            <a:off x="2519280" y="360"/>
            <a:ext cx="4817160" cy="336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СХЕМА ГРАНИЦ РЫБОВОДНОГО УЧАСТКА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179280" y="616680"/>
            <a:ext cx="154908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Наименование рыбоводного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участка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1799280" y="616680"/>
            <a:ext cx="163152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Описание границ  рыбоводного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участка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4848480" y="609480"/>
            <a:ext cx="103896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длина (м),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ширина (м),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площадь (га)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7558560" y="258480"/>
            <a:ext cx="150804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Муниципальное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образование,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вид рыболовства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229" name="CustomShape 6"/>
          <p:cNvSpPr/>
          <p:nvPr/>
        </p:nvSpPr>
        <p:spPr>
          <a:xfrm>
            <a:off x="0" y="1360080"/>
            <a:ext cx="1738080" cy="579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оз. Чумак (</a:t>
            </a:r>
            <a:r>
              <a:rPr lang="ru-RU" sz="16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Чуман</a:t>
            </a: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  <a:endParaRPr lang="ru-RU" sz="1600" b="0" strike="noStrike" spc="-1" dirty="0">
              <a:latin typeface="Open Sans"/>
            </a:endParaRPr>
          </a:p>
        </p:txBody>
      </p:sp>
      <p:sp>
        <p:nvSpPr>
          <p:cNvPr id="230" name="CustomShape 7"/>
          <p:cNvSpPr/>
          <p:nvPr/>
        </p:nvSpPr>
        <p:spPr>
          <a:xfrm>
            <a:off x="1517400" y="1360080"/>
            <a:ext cx="2439720" cy="1767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Географические координаты точек</a:t>
            </a:r>
            <a:endParaRPr lang="ru-RU" sz="11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(с использованием системы         координат WGS84)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№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точ    Е (долгота),   </a:t>
            </a:r>
            <a:r>
              <a:rPr lang="en-US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N </a:t>
            </a: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(широта) 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ки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1.   67°35′39″           55°14′12″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2.   67°36′20″           55°14′09″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3.   67°36′13″           55°13′46″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4.   67°35′26″           55°13′53″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231" name="CustomShape 8"/>
          <p:cNvSpPr/>
          <p:nvPr/>
        </p:nvSpPr>
        <p:spPr>
          <a:xfrm>
            <a:off x="1439280" y="3130920"/>
            <a:ext cx="2225520" cy="763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1 до т. 2 по береговой линии; от т. 2 до т. 3 по береговой линии; от т. 3 до т. 4 по береговой линии;</a:t>
            </a:r>
            <a:endParaRPr lang="ru-RU" sz="11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4 до т. 1 по береговой линии.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232" name="CustomShape 9"/>
          <p:cNvSpPr/>
          <p:nvPr/>
        </p:nvSpPr>
        <p:spPr>
          <a:xfrm>
            <a:off x="4499280" y="1343520"/>
            <a:ext cx="1490400" cy="276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Площадь – </a:t>
            </a: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92,47 га 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233" name="CustomShape 10"/>
          <p:cNvSpPr/>
          <p:nvPr/>
        </p:nvSpPr>
        <p:spPr>
          <a:xfrm>
            <a:off x="6838560" y="899280"/>
            <a:ext cx="2972160" cy="458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Макушинский МО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200" b="0" strike="noStrike" spc="-1">
              <a:latin typeface="Open Sans"/>
            </a:endParaRPr>
          </a:p>
        </p:txBody>
      </p:sp>
      <p:sp>
        <p:nvSpPr>
          <p:cNvPr id="234" name="CustomShape 11"/>
          <p:cNvSpPr/>
          <p:nvPr/>
        </p:nvSpPr>
        <p:spPr>
          <a:xfrm>
            <a:off x="7101720" y="1163520"/>
            <a:ext cx="2434680" cy="276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Товарное рыбоводство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235" name="CustomShape 12"/>
          <p:cNvSpPr/>
          <p:nvPr/>
        </p:nvSpPr>
        <p:spPr>
          <a:xfrm>
            <a:off x="4984560" y="4860000"/>
            <a:ext cx="1495440" cy="3600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Условные обозначения:</a:t>
            </a:r>
            <a:endParaRPr lang="ru-RU" sz="1000" b="0" strike="noStrike" spc="-1">
              <a:latin typeface="Open Sans"/>
            </a:endParaRPr>
          </a:p>
        </p:txBody>
      </p:sp>
      <p:sp>
        <p:nvSpPr>
          <p:cNvPr id="236" name="CustomShape 13"/>
          <p:cNvSpPr/>
          <p:nvPr/>
        </p:nvSpPr>
        <p:spPr>
          <a:xfrm>
            <a:off x="5400000" y="5289120"/>
            <a:ext cx="1638720" cy="34128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-  Граница рыбоводного      </a:t>
            </a:r>
            <a:endParaRPr lang="ru-RU" sz="10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участка</a:t>
            </a:r>
            <a:endParaRPr lang="ru-RU" sz="1000" b="0" strike="noStrike" spc="-1">
              <a:latin typeface="Open Sans"/>
            </a:endParaRPr>
          </a:p>
        </p:txBody>
      </p:sp>
      <p:sp>
        <p:nvSpPr>
          <p:cNvPr id="237" name="CustomShape 14"/>
          <p:cNvSpPr/>
          <p:nvPr/>
        </p:nvSpPr>
        <p:spPr>
          <a:xfrm>
            <a:off x="4860000" y="5400000"/>
            <a:ext cx="537840" cy="177840"/>
          </a:xfrm>
          <a:prstGeom prst="rect">
            <a:avLst/>
          </a:prstGeom>
          <a:solidFill>
            <a:srgbClr val="ED4C05"/>
          </a:solidFill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8" name="CustomShape 15"/>
          <p:cNvSpPr/>
          <p:nvPr/>
        </p:nvSpPr>
        <p:spPr>
          <a:xfrm>
            <a:off x="4519080" y="1596600"/>
            <a:ext cx="1713960" cy="336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0" strike="noStrike" spc="-1">
                <a:solidFill>
                  <a:srgbClr val="0070C0"/>
                </a:solidFill>
                <a:latin typeface="Calibri"/>
                <a:ea typeface="DejaVu Sans"/>
              </a:rPr>
              <a:t>оз. Чумак (Чуман)</a:t>
            </a:r>
            <a:endParaRPr lang="ru-RU" sz="1600" b="0" strike="noStrike" spc="-1">
              <a:latin typeface="Open Sans"/>
            </a:endParaRPr>
          </a:p>
        </p:txBody>
      </p:sp>
      <p:pic>
        <p:nvPicPr>
          <p:cNvPr id="239" name="Picture 3_ 7"/>
          <p:cNvPicPr/>
          <p:nvPr/>
        </p:nvPicPr>
        <p:blipFill>
          <a:blip r:embed="rId3"/>
          <a:stretch/>
        </p:blipFill>
        <p:spPr>
          <a:xfrm>
            <a:off x="128160" y="160200"/>
            <a:ext cx="411120" cy="379080"/>
          </a:xfrm>
          <a:prstGeom prst="rect">
            <a:avLst/>
          </a:prstGeom>
          <a:ln>
            <a:noFill/>
          </a:ln>
        </p:spPr>
      </p:pic>
      <p:sp>
        <p:nvSpPr>
          <p:cNvPr id="240" name="Line 16"/>
          <p:cNvSpPr/>
          <p:nvPr/>
        </p:nvSpPr>
        <p:spPr>
          <a:xfrm>
            <a:off x="5578560" y="2159280"/>
            <a:ext cx="360" cy="1080"/>
          </a:xfrm>
          <a:prstGeom prst="line">
            <a:avLst/>
          </a:prstGeom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1" name="CustomShape 17"/>
          <p:cNvSpPr/>
          <p:nvPr/>
        </p:nvSpPr>
        <p:spPr>
          <a:xfrm>
            <a:off x="1096560" y="4899600"/>
            <a:ext cx="250200" cy="36828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3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100" b="0" strike="noStrike" spc="-1">
              <a:latin typeface="Open Sans"/>
            </a:endParaRPr>
          </a:p>
        </p:txBody>
      </p:sp>
      <p:sp>
        <p:nvSpPr>
          <p:cNvPr id="242" name="CustomShape 18"/>
          <p:cNvSpPr/>
          <p:nvPr/>
        </p:nvSpPr>
        <p:spPr>
          <a:xfrm>
            <a:off x="507960" y="406368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243" name="CustomShape 19"/>
          <p:cNvSpPr/>
          <p:nvPr/>
        </p:nvSpPr>
        <p:spPr>
          <a:xfrm>
            <a:off x="1229040" y="411984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244" name="CustomShape 20"/>
          <p:cNvSpPr/>
          <p:nvPr/>
        </p:nvSpPr>
        <p:spPr>
          <a:xfrm>
            <a:off x="329400" y="469620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4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245" name="CustomShape 21"/>
          <p:cNvSpPr/>
          <p:nvPr/>
        </p:nvSpPr>
        <p:spPr>
          <a:xfrm>
            <a:off x="530640" y="4138560"/>
            <a:ext cx="858600" cy="968040"/>
          </a:xfrm>
          <a:custGeom>
            <a:avLst/>
            <a:gdLst/>
            <a:ahLst/>
            <a:cxnLst/>
            <a:rect l="l" t="t" r="r" b="b"/>
            <a:pathLst>
              <a:path w="2386" h="2690">
                <a:moveTo>
                  <a:pt x="1250" y="38"/>
                </a:moveTo>
                <a:cubicBezTo>
                  <a:pt x="1386" y="20"/>
                  <a:pt x="1520" y="61"/>
                  <a:pt x="1647" y="104"/>
                </a:cubicBezTo>
                <a:cubicBezTo>
                  <a:pt x="1813" y="160"/>
                  <a:pt x="2000" y="248"/>
                  <a:pt x="2070" y="422"/>
                </a:cubicBezTo>
                <a:cubicBezTo>
                  <a:pt x="2126" y="559"/>
                  <a:pt x="2223" y="673"/>
                  <a:pt x="2269" y="818"/>
                </a:cubicBezTo>
                <a:cubicBezTo>
                  <a:pt x="2310" y="947"/>
                  <a:pt x="2419" y="1083"/>
                  <a:pt x="2375" y="1215"/>
                </a:cubicBezTo>
                <a:cubicBezTo>
                  <a:pt x="2330" y="1352"/>
                  <a:pt x="2288" y="1484"/>
                  <a:pt x="2229" y="1612"/>
                </a:cubicBezTo>
                <a:cubicBezTo>
                  <a:pt x="2166" y="1750"/>
                  <a:pt x="2064" y="1867"/>
                  <a:pt x="2004" y="2009"/>
                </a:cubicBezTo>
                <a:cubicBezTo>
                  <a:pt x="1943" y="2155"/>
                  <a:pt x="1857" y="2292"/>
                  <a:pt x="1713" y="2340"/>
                </a:cubicBezTo>
                <a:cubicBezTo>
                  <a:pt x="1580" y="2385"/>
                  <a:pt x="1431" y="2399"/>
                  <a:pt x="1316" y="2485"/>
                </a:cubicBezTo>
                <a:cubicBezTo>
                  <a:pt x="1198" y="2574"/>
                  <a:pt x="1067" y="2663"/>
                  <a:pt x="919" y="2684"/>
                </a:cubicBezTo>
                <a:cubicBezTo>
                  <a:pt x="783" y="2704"/>
                  <a:pt x="637" y="2672"/>
                  <a:pt x="523" y="2591"/>
                </a:cubicBezTo>
                <a:cubicBezTo>
                  <a:pt x="389" y="2496"/>
                  <a:pt x="281" y="2371"/>
                  <a:pt x="152" y="2260"/>
                </a:cubicBezTo>
                <a:cubicBezTo>
                  <a:pt x="9" y="2137"/>
                  <a:pt x="18" y="2002"/>
                  <a:pt x="20" y="1864"/>
                </a:cubicBezTo>
                <a:cubicBezTo>
                  <a:pt x="23" y="1730"/>
                  <a:pt x="-16" y="1598"/>
                  <a:pt x="7" y="1467"/>
                </a:cubicBezTo>
                <a:cubicBezTo>
                  <a:pt x="31" y="1333"/>
                  <a:pt x="70" y="1203"/>
                  <a:pt x="112" y="1070"/>
                </a:cubicBezTo>
                <a:cubicBezTo>
                  <a:pt x="159" y="921"/>
                  <a:pt x="231" y="788"/>
                  <a:pt x="324" y="673"/>
                </a:cubicBezTo>
                <a:cubicBezTo>
                  <a:pt x="428" y="546"/>
                  <a:pt x="447" y="386"/>
                  <a:pt x="549" y="263"/>
                </a:cubicBezTo>
                <a:cubicBezTo>
                  <a:pt x="651" y="142"/>
                  <a:pt x="799" y="76"/>
                  <a:pt x="946" y="64"/>
                </a:cubicBezTo>
                <a:cubicBezTo>
                  <a:pt x="1085" y="53"/>
                  <a:pt x="1202" y="-30"/>
                  <a:pt x="1343" y="11"/>
                </a:cubicBezTo>
                <a:lnTo>
                  <a:pt x="1396" y="11"/>
                </a:lnTo>
              </a:path>
            </a:pathLst>
          </a:custGeom>
          <a:noFill/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6" name="CustomShape 22"/>
          <p:cNvSpPr/>
          <p:nvPr/>
        </p:nvSpPr>
        <p:spPr>
          <a:xfrm>
            <a:off x="1094040" y="4968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7" name="CustomShape 23"/>
          <p:cNvSpPr/>
          <p:nvPr/>
        </p:nvSpPr>
        <p:spPr>
          <a:xfrm>
            <a:off x="1274040" y="4320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48" name="Рисунок 247"/>
          <p:cNvPicPr/>
          <p:nvPr/>
        </p:nvPicPr>
        <p:blipFill>
          <a:blip r:embed="rId4"/>
          <a:stretch/>
        </p:blipFill>
        <p:spPr>
          <a:xfrm>
            <a:off x="6839280" y="1432080"/>
            <a:ext cx="3059280" cy="4214880"/>
          </a:xfrm>
          <a:prstGeom prst="rect">
            <a:avLst/>
          </a:prstGeom>
          <a:ln>
            <a:noFill/>
          </a:ln>
        </p:spPr>
      </p:pic>
      <p:sp>
        <p:nvSpPr>
          <p:cNvPr id="249" name="CustomShape 24"/>
          <p:cNvSpPr/>
          <p:nvPr/>
        </p:nvSpPr>
        <p:spPr>
          <a:xfrm>
            <a:off x="517680" y="4788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0" name="CustomShape 25"/>
          <p:cNvSpPr/>
          <p:nvPr/>
        </p:nvSpPr>
        <p:spPr>
          <a:xfrm>
            <a:off x="662040" y="4248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1" name="Line 26"/>
          <p:cNvSpPr/>
          <p:nvPr/>
        </p:nvSpPr>
        <p:spPr>
          <a:xfrm>
            <a:off x="5543280" y="1898280"/>
            <a:ext cx="3959640" cy="1305360"/>
          </a:xfrm>
          <a:prstGeom prst="line">
            <a:avLst/>
          </a:prstGeom>
          <a:ln>
            <a:solidFill>
              <a:srgbClr val="FF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2202</TotalTime>
  <Words>153</Words>
  <Application>Microsoft Office PowerPoint</Application>
  <PresentationFormat>Произвольный</PresentationFormat>
  <Paragraphs>34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DejaVu Sans</vt:lpstr>
      <vt:lpstr>Open Sans</vt:lpstr>
      <vt:lpstr>Symbol</vt:lpstr>
      <vt:lpstr>Tempora LGC Uni</vt:lpstr>
      <vt:lpstr>Wingdings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dc:description/>
  <cp:lastModifiedBy>Григорьева Александра Алексеевна</cp:lastModifiedBy>
  <cp:revision>32</cp:revision>
  <cp:lastPrinted>2024-06-27T10:26:17Z</cp:lastPrinted>
  <dcterms:created xsi:type="dcterms:W3CDTF">2024-04-05T01:24:23Z</dcterms:created>
  <dcterms:modified xsi:type="dcterms:W3CDTF">2024-07-02T05:46:36Z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</Properties>
</file>