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6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3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9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79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76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7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0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4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7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4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30" y="332656"/>
            <a:ext cx="6634242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250266"/>
            <a:ext cx="432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№10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091" y="575001"/>
            <a:ext cx="2311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оз. Большой </a:t>
            </a:r>
            <a:r>
              <a:rPr lang="ru-RU" sz="1600" b="1" dirty="0" err="1" smtClean="0">
                <a:solidFill>
                  <a:prstClr val="black"/>
                </a:solidFill>
              </a:rPr>
              <a:t>Исаккуль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6478" y="890461"/>
            <a:ext cx="25042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Сафакулевский район</a:t>
            </a: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</a:rPr>
              <a:t>Сарт-Абдрашевский</a:t>
            </a:r>
            <a:r>
              <a:rPr lang="ru-RU" sz="1200" dirty="0" smtClean="0">
                <a:solidFill>
                  <a:prstClr val="black"/>
                </a:solidFill>
              </a:rPr>
              <a:t>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156176" y="4509120"/>
            <a:ext cx="123510" cy="1662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2080" y="6171613"/>
            <a:ext cx="127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F497D"/>
                </a:solidFill>
              </a:rPr>
              <a:t>о</a:t>
            </a:r>
            <a:r>
              <a:rPr lang="ru-RU" sz="1600" dirty="0" smtClean="0">
                <a:solidFill>
                  <a:srgbClr val="1F497D"/>
                </a:solidFill>
              </a:rPr>
              <a:t>з. Большой </a:t>
            </a:r>
            <a:r>
              <a:rPr lang="ru-RU" sz="1600" dirty="0" err="1" smtClean="0">
                <a:solidFill>
                  <a:srgbClr val="1F497D"/>
                </a:solidFill>
              </a:rPr>
              <a:t>Исаккуль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246" y="6092110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887" y="6338331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101476" y="6464001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" y="3573744"/>
            <a:ext cx="2694100" cy="176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2016-10-06T07:50:16Z</dcterms:created>
  <dcterms:modified xsi:type="dcterms:W3CDTF">2016-10-06T07:50:40Z</dcterms:modified>
</cp:coreProperties>
</file>