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4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97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51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3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00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0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61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9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30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65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5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49"/>
            <a:ext cx="5057183" cy="671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cdn6.bigcommerce.com/s-eits0w6/product_images/uploaded_images/compass-rose-metal-wall-art.jpg?t=14085505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224952"/>
            <a:ext cx="418643" cy="387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5576" y="282568"/>
            <a:ext cx="4377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СХЕМА ГРАНИЦ РЫБОВОДНОГО УЧАСТКА №16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612346"/>
            <a:ext cx="1736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оз. Лебяжье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1488" y="950078"/>
            <a:ext cx="21284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>
                <a:solidFill>
                  <a:prstClr val="black"/>
                </a:solidFill>
              </a:rPr>
              <a:t>Шатровский</a:t>
            </a:r>
            <a:r>
              <a:rPr lang="ru-RU" sz="1200" b="1" dirty="0" smtClean="0">
                <a:solidFill>
                  <a:prstClr val="black"/>
                </a:solidFill>
              </a:rPr>
              <a:t> район</a:t>
            </a:r>
          </a:p>
          <a:p>
            <a:pPr algn="ctr"/>
            <a:r>
              <a:rPr lang="ru-RU" sz="1200" dirty="0" err="1" smtClean="0">
                <a:solidFill>
                  <a:prstClr val="black"/>
                </a:solidFill>
              </a:rPr>
              <a:t>Ожогинский</a:t>
            </a:r>
            <a:r>
              <a:rPr lang="ru-RU" sz="1200" dirty="0" smtClean="0">
                <a:solidFill>
                  <a:prstClr val="black"/>
                </a:solidFill>
              </a:rPr>
              <a:t> сельский совет</a:t>
            </a:r>
            <a:endParaRPr lang="ru-RU" sz="800" dirty="0" smtClean="0">
              <a:solidFill>
                <a:prstClr val="black"/>
              </a:solidFill>
            </a:endParaRPr>
          </a:p>
          <a:p>
            <a:pPr algn="ctr"/>
            <a:endParaRPr lang="ru-RU" sz="200" i="1" dirty="0" smtClean="0">
              <a:solidFill>
                <a:prstClr val="black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779912" y="2967594"/>
            <a:ext cx="1656184" cy="402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83768" y="262904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F497D"/>
                </a:solidFill>
              </a:rPr>
              <a:t>оз. Лебяжье </a:t>
            </a:r>
            <a:endParaRPr lang="ru-RU" sz="1200" dirty="0">
              <a:solidFill>
                <a:srgbClr val="1F497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1560" y="5745389"/>
            <a:ext cx="155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Условные обозначения: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201" y="5991610"/>
            <a:ext cx="188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000" dirty="0" smtClean="0">
                <a:solidFill>
                  <a:prstClr val="black"/>
                </a:solidFill>
              </a:rPr>
              <a:t>-  Граница рыбоводного</a:t>
            </a:r>
          </a:p>
          <a:p>
            <a:r>
              <a:rPr lang="ru-RU" sz="1000" dirty="0">
                <a:solidFill>
                  <a:prstClr val="black"/>
                </a:solidFill>
              </a:rPr>
              <a:t> </a:t>
            </a:r>
            <a:r>
              <a:rPr lang="ru-RU" sz="1000" dirty="0" smtClean="0">
                <a:solidFill>
                  <a:prstClr val="black"/>
                </a:solidFill>
              </a:rPr>
              <a:t>    участка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2" name="Минус 31"/>
          <p:cNvSpPr/>
          <p:nvPr/>
        </p:nvSpPr>
        <p:spPr>
          <a:xfrm>
            <a:off x="238790" y="6117280"/>
            <a:ext cx="246825" cy="47625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" lastClr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3266582"/>
            <a:ext cx="3370971" cy="229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1" y="6466523"/>
            <a:ext cx="3905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83424" y="6422497"/>
            <a:ext cx="1612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- Заболоченная местность</a:t>
            </a:r>
            <a:endParaRPr lang="ru-RU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Экран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Киселёва Екатерина Евгеньевна</dc:creator>
  <cp:lastModifiedBy>Киселёва Екатерина Евгеньевна</cp:lastModifiedBy>
  <cp:revision>1</cp:revision>
  <dcterms:created xsi:type="dcterms:W3CDTF">2016-10-06T07:53:44Z</dcterms:created>
  <dcterms:modified xsi:type="dcterms:W3CDTF">2016-10-06T07:55:39Z</dcterms:modified>
</cp:coreProperties>
</file>