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50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8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5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8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86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94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7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1042"/>
            <a:ext cx="5076057" cy="658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3187" y="273792"/>
            <a:ext cx="43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№17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612346"/>
            <a:ext cx="1535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Боровое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5464" y="931492"/>
            <a:ext cx="2308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Юргамышский район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Островской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914285" y="764704"/>
            <a:ext cx="3826067" cy="1206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39977" y="180230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оз. Боровое 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130" y="6017981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771" y="6264202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261360" y="6389872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" y="3551411"/>
            <a:ext cx="3385741" cy="231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2016-10-06T07:55:47Z</dcterms:created>
  <dcterms:modified xsi:type="dcterms:W3CDTF">2016-10-06T07:56:05Z</dcterms:modified>
</cp:coreProperties>
</file>