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65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64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72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87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23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55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02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18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72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8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47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0842"/>
            <a:ext cx="4860031" cy="678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6286" y="273792"/>
            <a:ext cx="4305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СХЕМА ГРАНИЦ РЫБОВОДНОГО УЧАСТКА №8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91680" y="612346"/>
            <a:ext cx="1592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оз. Репино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5251" y="921516"/>
            <a:ext cx="25450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/>
                </a:solidFill>
              </a:rPr>
              <a:t>Макушинский район</a:t>
            </a:r>
          </a:p>
          <a:p>
            <a:pPr algn="ctr"/>
            <a:r>
              <a:rPr lang="ru-RU" sz="1200" dirty="0" err="1" smtClean="0">
                <a:solidFill>
                  <a:prstClr val="black"/>
                </a:solidFill>
              </a:rPr>
              <a:t>Куреинский</a:t>
            </a:r>
            <a:r>
              <a:rPr lang="ru-RU" sz="1200" dirty="0" smtClean="0">
                <a:solidFill>
                  <a:prstClr val="black"/>
                </a:solidFill>
              </a:rPr>
              <a:t> сельский совет</a:t>
            </a:r>
            <a:endParaRPr lang="ru-RU" sz="800" dirty="0" smtClean="0">
              <a:solidFill>
                <a:prstClr val="black"/>
              </a:solidFill>
            </a:endParaRPr>
          </a:p>
          <a:p>
            <a:pPr algn="ctr"/>
            <a:endParaRPr lang="ru-RU" sz="200" i="1" dirty="0" smtClean="0">
              <a:solidFill>
                <a:prstClr val="black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228184" y="6091045"/>
            <a:ext cx="1440160" cy="83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596335" y="5794390"/>
            <a:ext cx="1187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F497D"/>
                </a:solidFill>
              </a:rPr>
              <a:t>о</a:t>
            </a:r>
            <a:r>
              <a:rPr lang="ru-RU" sz="1600" dirty="0" smtClean="0">
                <a:solidFill>
                  <a:srgbClr val="1F497D"/>
                </a:solidFill>
              </a:rPr>
              <a:t>з. Репино</a:t>
            </a:r>
            <a:endParaRPr lang="ru-RU" sz="1200" dirty="0">
              <a:solidFill>
                <a:srgbClr val="1F497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963" y="6081506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prstClr val="black"/>
                </a:solidFill>
              </a:rPr>
              <a:t>Условные обозначения:</a:t>
            </a:r>
            <a:endParaRPr lang="ru-RU" sz="1000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7604" y="6327727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-  Граница рыбоводного</a:t>
            </a:r>
          </a:p>
          <a:p>
            <a:r>
              <a:rPr lang="ru-RU" sz="1000" dirty="0">
                <a:solidFill>
                  <a:prstClr val="black"/>
                </a:solidFill>
              </a:rPr>
              <a:t> </a:t>
            </a:r>
            <a:r>
              <a:rPr lang="ru-RU" sz="1000" dirty="0" smtClean="0">
                <a:solidFill>
                  <a:prstClr val="black"/>
                </a:solidFill>
              </a:rPr>
              <a:t>    участка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2" name="Минус 31"/>
          <p:cNvSpPr/>
          <p:nvPr/>
        </p:nvSpPr>
        <p:spPr>
          <a:xfrm>
            <a:off x="466193" y="6453397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endParaRPr lang="ru-RU" kern="0">
              <a:solidFill>
                <a:sysClr val="window" lastClr="FFFFFF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2" y="3339022"/>
            <a:ext cx="3502832" cy="259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68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Киселёва Екатерина Евгеньевна</dc:creator>
  <cp:lastModifiedBy>Киселёва Екатерина Евгеньевна</cp:lastModifiedBy>
  <cp:revision>1</cp:revision>
  <dcterms:created xsi:type="dcterms:W3CDTF">2016-10-06T07:48:14Z</dcterms:created>
  <dcterms:modified xsi:type="dcterms:W3CDTF">2016-10-06T07:48:44Z</dcterms:modified>
</cp:coreProperties>
</file>