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16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0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8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49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9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1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7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3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56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1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1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70842"/>
            <a:ext cx="4860030" cy="678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74928" y="249372"/>
            <a:ext cx="4261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СХЕМА ГРАНИЦ РЫБОВОДНОГО УЧАСТКА №9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584801"/>
            <a:ext cx="159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оз. </a:t>
            </a:r>
            <a:r>
              <a:rPr lang="ru-RU" sz="1600" b="1" dirty="0" err="1" smtClean="0">
                <a:solidFill>
                  <a:prstClr val="black"/>
                </a:solidFill>
              </a:rPr>
              <a:t>Рагозино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5859" y="832249"/>
            <a:ext cx="3298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Макушинский район</a:t>
            </a:r>
          </a:p>
          <a:p>
            <a:pPr algn="ctr"/>
            <a:r>
              <a:rPr lang="ru-RU" sz="1200" dirty="0" err="1" smtClean="0">
                <a:solidFill>
                  <a:prstClr val="black"/>
                </a:solidFill>
              </a:rPr>
              <a:t>Куреинский</a:t>
            </a:r>
            <a:r>
              <a:rPr lang="ru-RU" sz="1200" dirty="0" smtClean="0">
                <a:solidFill>
                  <a:prstClr val="black"/>
                </a:solidFill>
              </a:rPr>
              <a:t> сельский совет</a:t>
            </a:r>
            <a:endParaRPr lang="ru-RU" sz="800" dirty="0" smtClean="0">
              <a:solidFill>
                <a:prstClr val="black"/>
              </a:solidFill>
            </a:endParaRPr>
          </a:p>
          <a:p>
            <a:pPr algn="ctr"/>
            <a:endParaRPr lang="ru-RU" sz="200" i="1" dirty="0" smtClean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940152" y="5949280"/>
            <a:ext cx="1296144" cy="46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08304" y="6179447"/>
            <a:ext cx="127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F497D"/>
                </a:solidFill>
              </a:rPr>
              <a:t>о</a:t>
            </a:r>
            <a:r>
              <a:rPr lang="ru-RU" sz="1600" dirty="0" smtClean="0">
                <a:solidFill>
                  <a:srgbClr val="1F497D"/>
                </a:solidFill>
              </a:rPr>
              <a:t>з. </a:t>
            </a:r>
            <a:r>
              <a:rPr lang="ru-RU" sz="1600" dirty="0" err="1" smtClean="0">
                <a:solidFill>
                  <a:srgbClr val="1F497D"/>
                </a:solidFill>
              </a:rPr>
              <a:t>Рагозино</a:t>
            </a:r>
            <a:endParaRPr lang="ru-RU" sz="1200" dirty="0">
              <a:solidFill>
                <a:srgbClr val="1F497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838" y="6037723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Условные обозначения: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2479" y="6283944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-  Граница рыбоводного</a:t>
            </a:r>
          </a:p>
          <a:p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    участка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Минус 31"/>
          <p:cNvSpPr/>
          <p:nvPr/>
        </p:nvSpPr>
        <p:spPr>
          <a:xfrm>
            <a:off x="271068" y="6409614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8" y="3415228"/>
            <a:ext cx="3508844" cy="243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8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Киселёва Екатерина Евгеньевна</dc:creator>
  <cp:lastModifiedBy>Киселёва Екатерина Евгеньевна</cp:lastModifiedBy>
  <cp:revision>1</cp:revision>
  <dcterms:created xsi:type="dcterms:W3CDTF">2016-10-06T07:49:51Z</dcterms:created>
  <dcterms:modified xsi:type="dcterms:W3CDTF">2016-10-06T07:50:09Z</dcterms:modified>
</cp:coreProperties>
</file>